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34"/>
  </p:notesMasterIdLst>
  <p:sldIdLst>
    <p:sldId id="271" r:id="rId2"/>
    <p:sldId id="274" r:id="rId3"/>
    <p:sldId id="294" r:id="rId4"/>
    <p:sldId id="296" r:id="rId5"/>
    <p:sldId id="256" r:id="rId6"/>
    <p:sldId id="262" r:id="rId7"/>
    <p:sldId id="283" r:id="rId8"/>
    <p:sldId id="278" r:id="rId9"/>
    <p:sldId id="281" r:id="rId10"/>
    <p:sldId id="276" r:id="rId11"/>
    <p:sldId id="279" r:id="rId12"/>
    <p:sldId id="293" r:id="rId13"/>
    <p:sldId id="291" r:id="rId14"/>
    <p:sldId id="290" r:id="rId15"/>
    <p:sldId id="284" r:id="rId16"/>
    <p:sldId id="292" r:id="rId17"/>
    <p:sldId id="285" r:id="rId18"/>
    <p:sldId id="286" r:id="rId19"/>
    <p:sldId id="287" r:id="rId20"/>
    <p:sldId id="295" r:id="rId21"/>
    <p:sldId id="298" r:id="rId22"/>
    <p:sldId id="306" r:id="rId23"/>
    <p:sldId id="299" r:id="rId24"/>
    <p:sldId id="300" r:id="rId25"/>
    <p:sldId id="301" r:id="rId26"/>
    <p:sldId id="302" r:id="rId27"/>
    <p:sldId id="303" r:id="rId28"/>
    <p:sldId id="305" r:id="rId29"/>
    <p:sldId id="304" r:id="rId30"/>
    <p:sldId id="297" r:id="rId31"/>
    <p:sldId id="280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660"/>
  </p:normalViewPr>
  <p:slideViewPr>
    <p:cSldViewPr snapToGrid="0">
      <p:cViewPr>
        <p:scale>
          <a:sx n="76" d="100"/>
          <a:sy n="76" d="100"/>
        </p:scale>
        <p:origin x="-558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os.agenciaeducacion.cl/2_convivencia_escuela.jpg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://archivos.agenciaeducacion.cl/1_convivencia_aula.jpg" TargetMode="External"/><Relationship Id="rId1" Type="http://schemas.openxmlformats.org/officeDocument/2006/relationships/hyperlink" Target="https://cdn-ua.hostingreactor.com/ua_www/cache/wp-content/uploads/2019/05/Luciano-y-su-mochila-de-estrellas-luminosas.pdf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archivos.agenciaeducacion.cl/talleres/Taller_Reconociendo_mis_fortalezas_como_estudiante.pdf" TargetMode="External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IjcRQHd1TdVJBNWhTMjk3eU0/view" TargetMode="External"/><Relationship Id="rId2" Type="http://schemas.openxmlformats.org/officeDocument/2006/relationships/hyperlink" Target="http://ww2.educarchile.cl/portal.herramientas/sitios_educativos/descubriendo/pdf/dinamicas_de_presentacion.pdf" TargetMode="External"/><Relationship Id="rId1" Type="http://schemas.openxmlformats.org/officeDocument/2006/relationships/hyperlink" Target="https://josedominguezblog.files.wordpress.com/2015/06/aprendazaje-activo-101-estrategias-para-ensenar-1.pdf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sbBuCDPZeU" TargetMode="External"/><Relationship Id="rId2" Type="http://schemas.openxmlformats.org/officeDocument/2006/relationships/hyperlink" Target="https://www.youtube.com/watch?v=TiNUaHXsjBA" TargetMode="External"/><Relationship Id="rId1" Type="http://schemas.openxmlformats.org/officeDocument/2006/relationships/hyperlink" Target="https://www.youtube.com/watch?v=ZgaidCmzfHk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izSCsjN8_I" TargetMode="External"/><Relationship Id="rId2" Type="http://schemas.openxmlformats.org/officeDocument/2006/relationships/hyperlink" Target="https://www.youtube.com/watch?v=ptgFI3Hx5dw" TargetMode="External"/><Relationship Id="rId1" Type="http://schemas.openxmlformats.org/officeDocument/2006/relationships/hyperlink" Target="https://www.youtube.com/watch?v=D2qbyCukMKQ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phICGlEPRI" TargetMode="External"/><Relationship Id="rId2" Type="http://schemas.openxmlformats.org/officeDocument/2006/relationships/hyperlink" Target="https://www.youtube.com/watch?v=iCemTZXU7NM" TargetMode="External"/><Relationship Id="rId1" Type="http://schemas.openxmlformats.org/officeDocument/2006/relationships/hyperlink" Target="https://www.youtube.com/watch?v=lhvEaE9IdDM" TargetMode="Externa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hUjhIfs-bw" TargetMode="External"/><Relationship Id="rId2" Type="http://schemas.openxmlformats.org/officeDocument/2006/relationships/hyperlink" Target="https://www.youtube.com/watch?v=7Jl7gs67L5k" TargetMode="External"/><Relationship Id="rId1" Type="http://schemas.openxmlformats.org/officeDocument/2006/relationships/hyperlink" Target="https://www.youtube.com/watch?v=nF772Mrco4w" TargetMode="Externa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1fdmXLSF-4" TargetMode="External"/><Relationship Id="rId2" Type="http://schemas.openxmlformats.org/officeDocument/2006/relationships/hyperlink" Target="https://www.youtube.com/watch?v=XnPk9_z6Oa8" TargetMode="External"/><Relationship Id="rId1" Type="http://schemas.openxmlformats.org/officeDocument/2006/relationships/hyperlink" Target="https://www.youtube.com/watch?v=YlI-e4QJWG0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cWNFgubs2E" TargetMode="External"/><Relationship Id="rId2" Type="http://schemas.openxmlformats.org/officeDocument/2006/relationships/hyperlink" Target="https://www.youtube.com/watch?v=jcNDX33V-T4" TargetMode="External"/><Relationship Id="rId1" Type="http://schemas.openxmlformats.org/officeDocument/2006/relationships/hyperlink" Target="https://www.youtube.com/watch?v=pi2uwykbCt8&amp;t=117s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w5BKQl_Yss" TargetMode="External"/><Relationship Id="rId2" Type="http://schemas.openxmlformats.org/officeDocument/2006/relationships/hyperlink" Target="https://www.youtube.com/watch?v=U6rhiGkaN08" TargetMode="External"/><Relationship Id="rId1" Type="http://schemas.openxmlformats.org/officeDocument/2006/relationships/hyperlink" Target="https://www.youtube.com/watch?v=OWbUqCwWaE8" TargetMode="Externa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D2389-99A9-44AC-9B88-EB154F7A088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808C6F9-5F4C-4099-9A4F-A179591A3A28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 Grado de involucramiento que un estudiante posee con respecto a la comunidad educativa de la cual forma parte y en cuanto a las actividades que allí se realizan.</a:t>
          </a:r>
        </a:p>
      </dgm:t>
    </dgm:pt>
    <dgm:pt modelId="{C26A0FE7-FC4D-4D04-BAC8-513C016F04D2}" type="parTrans" cxnId="{A2FAFEDB-8529-4AD8-8618-3B4F93D34D81}">
      <dgm:prSet/>
      <dgm:spPr/>
      <dgm:t>
        <a:bodyPr/>
        <a:lstStyle/>
        <a:p>
          <a:endParaRPr lang="es-ES"/>
        </a:p>
      </dgm:t>
    </dgm:pt>
    <dgm:pt modelId="{724CE5EA-7E08-4674-8780-AE1B8C9E73D9}" type="sibTrans" cxnId="{A2FAFEDB-8529-4AD8-8618-3B4F93D34D81}">
      <dgm:prSet/>
      <dgm:spPr/>
      <dgm:t>
        <a:bodyPr/>
        <a:lstStyle/>
        <a:p>
          <a:endParaRPr lang="es-ES"/>
        </a:p>
      </dgm:t>
    </dgm:pt>
    <dgm:pt modelId="{64411FDD-8E97-4564-A2CA-239E7A5F7FFD}">
      <dgm:prSet phldrT="[Texto]" custT="1"/>
      <dgm:spPr>
        <a:solidFill>
          <a:schemeClr val="accent3"/>
        </a:solidFill>
      </dgm:spPr>
      <dgm:t>
        <a:bodyPr/>
        <a:lstStyle/>
        <a:p>
          <a:endParaRPr lang="es-ES" sz="1400" dirty="0" smtClean="0"/>
        </a:p>
        <a:p>
          <a:r>
            <a:rPr lang="es-ES" sz="1400" b="1" dirty="0" smtClean="0"/>
            <a:t>Es altamente influenciado por factores </a:t>
          </a:r>
          <a:r>
            <a:rPr lang="es-ES" sz="1400" dirty="0" smtClean="0"/>
            <a:t>contextuales y relacionales (familia, profesores y pares).</a:t>
          </a:r>
        </a:p>
        <a:p>
          <a:endParaRPr lang="es-ES" sz="1400" dirty="0"/>
        </a:p>
      </dgm:t>
    </dgm:pt>
    <dgm:pt modelId="{01EFE851-7498-422E-954B-EAA518C437CE}" type="parTrans" cxnId="{00ED630C-D116-4748-814C-7499DA7CE503}">
      <dgm:prSet/>
      <dgm:spPr/>
      <dgm:t>
        <a:bodyPr/>
        <a:lstStyle/>
        <a:p>
          <a:endParaRPr lang="es-ES"/>
        </a:p>
      </dgm:t>
    </dgm:pt>
    <dgm:pt modelId="{BB692F04-1D24-4FAC-B713-3EC6DB5A7B3B}" type="sibTrans" cxnId="{00ED630C-D116-4748-814C-7499DA7CE503}">
      <dgm:prSet/>
      <dgm:spPr/>
      <dgm:t>
        <a:bodyPr/>
        <a:lstStyle/>
        <a:p>
          <a:endParaRPr lang="es-ES"/>
        </a:p>
      </dgm:t>
    </dgm:pt>
    <dgm:pt modelId="{98E1697A-4594-489D-9C42-E420F29FF112}">
      <dgm:prSet phldrT="[Texto]" custT="1"/>
      <dgm:spPr/>
      <dgm:t>
        <a:bodyPr/>
        <a:lstStyle/>
        <a:p>
          <a:r>
            <a:rPr lang="es-ES" sz="1400" b="1" dirty="0" smtClean="0"/>
            <a:t>Activa participación del (la) estudiante </a:t>
          </a:r>
          <a:r>
            <a:rPr lang="es-ES" sz="1400" dirty="0" smtClean="0"/>
            <a:t>en las actividades académicas, curriculares o extracurriculares. </a:t>
          </a:r>
        </a:p>
        <a:p>
          <a:endParaRPr lang="es-ES" sz="1400" dirty="0"/>
        </a:p>
      </dgm:t>
    </dgm:pt>
    <dgm:pt modelId="{C822AD2E-32BE-43AF-A012-714733A5174F}" type="parTrans" cxnId="{09E6D7D5-5237-4CEB-BEFE-4D5C324B99AD}">
      <dgm:prSet/>
      <dgm:spPr/>
      <dgm:t>
        <a:bodyPr/>
        <a:lstStyle/>
        <a:p>
          <a:endParaRPr lang="es-ES"/>
        </a:p>
      </dgm:t>
    </dgm:pt>
    <dgm:pt modelId="{94AFAA32-5DC3-48BC-A91B-7DA0728286EA}" type="sibTrans" cxnId="{09E6D7D5-5237-4CEB-BEFE-4D5C324B99AD}">
      <dgm:prSet/>
      <dgm:spPr/>
      <dgm:t>
        <a:bodyPr/>
        <a:lstStyle/>
        <a:p>
          <a:endParaRPr lang="es-ES"/>
        </a:p>
      </dgm:t>
    </dgm:pt>
    <dgm:pt modelId="{032AD0F3-D5B1-4E59-A8B6-1DB5C1D52577}">
      <dgm:prSet/>
      <dgm:spPr/>
      <dgm:t>
        <a:bodyPr/>
        <a:lstStyle/>
        <a:p>
          <a:endParaRPr lang="es-ES"/>
        </a:p>
      </dgm:t>
    </dgm:pt>
    <dgm:pt modelId="{6B15A419-93E0-4DFD-A5EF-D2CACC1BA57F}" type="parTrans" cxnId="{CD9D17E7-F663-4D27-8DD2-C4DC6AA35927}">
      <dgm:prSet/>
      <dgm:spPr/>
      <dgm:t>
        <a:bodyPr/>
        <a:lstStyle/>
        <a:p>
          <a:endParaRPr lang="es-ES"/>
        </a:p>
      </dgm:t>
    </dgm:pt>
    <dgm:pt modelId="{32D620DE-F859-4D34-85CA-7BEAA51459B3}" type="sibTrans" cxnId="{CD9D17E7-F663-4D27-8DD2-C4DC6AA35927}">
      <dgm:prSet/>
      <dgm:spPr/>
      <dgm:t>
        <a:bodyPr/>
        <a:lstStyle/>
        <a:p>
          <a:endParaRPr lang="es-ES"/>
        </a:p>
      </dgm:t>
    </dgm:pt>
    <dgm:pt modelId="{A1BC0D98-293C-4AB3-AA10-5239CE8F0D34}">
      <dgm:prSet/>
      <dgm:spPr/>
      <dgm:t>
        <a:bodyPr/>
        <a:lstStyle/>
        <a:p>
          <a:endParaRPr lang="es-ES"/>
        </a:p>
      </dgm:t>
    </dgm:pt>
    <dgm:pt modelId="{1AC9BAE4-E9AA-47A2-BC20-211D7F8FB747}" type="parTrans" cxnId="{F51DFC6D-9AC2-4FF2-84A8-45D1D3CB4D94}">
      <dgm:prSet/>
      <dgm:spPr/>
      <dgm:t>
        <a:bodyPr/>
        <a:lstStyle/>
        <a:p>
          <a:endParaRPr lang="es-ES"/>
        </a:p>
      </dgm:t>
    </dgm:pt>
    <dgm:pt modelId="{F18C2E69-6232-48E2-839C-DCB4002AC8B9}" type="sibTrans" cxnId="{F51DFC6D-9AC2-4FF2-84A8-45D1D3CB4D94}">
      <dgm:prSet/>
      <dgm:spPr/>
      <dgm:t>
        <a:bodyPr/>
        <a:lstStyle/>
        <a:p>
          <a:endParaRPr lang="es-ES"/>
        </a:p>
      </dgm:t>
    </dgm:pt>
    <dgm:pt modelId="{B3202219-EFAE-407C-9F36-451D60BBF7BD}" type="pres">
      <dgm:prSet presAssocID="{9E3D2389-99A9-44AC-9B88-EB154F7A088F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22FDA4C7-2D87-4D9E-A42C-96187C450C6E}" type="pres">
      <dgm:prSet presAssocID="{1808C6F9-5F4C-4099-9A4F-A179591A3A28}" presName="Parent" presStyleLbl="node0" presStyleIdx="0" presStyleCnt="1" custLinFactNeighborX="1215" custLinFactNeighborY="1215">
        <dgm:presLayoutVars>
          <dgm:chMax val="5"/>
          <dgm:chPref val="5"/>
        </dgm:presLayoutVars>
      </dgm:prSet>
      <dgm:spPr/>
      <dgm:t>
        <a:bodyPr/>
        <a:lstStyle/>
        <a:p>
          <a:endParaRPr lang="es-ES"/>
        </a:p>
      </dgm:t>
    </dgm:pt>
    <dgm:pt modelId="{923E5B11-F0DB-4A37-B9A8-9EE8C429330E}" type="pres">
      <dgm:prSet presAssocID="{1808C6F9-5F4C-4099-9A4F-A179591A3A28}" presName="Accent1" presStyleLbl="node1" presStyleIdx="0" presStyleCnt="13"/>
      <dgm:spPr/>
    </dgm:pt>
    <dgm:pt modelId="{5954BA97-52C5-455D-ADF4-5D865745921D}" type="pres">
      <dgm:prSet presAssocID="{1808C6F9-5F4C-4099-9A4F-A179591A3A28}" presName="Accent2" presStyleLbl="node1" presStyleIdx="1" presStyleCnt="13"/>
      <dgm:spPr>
        <a:solidFill>
          <a:schemeClr val="accent3"/>
        </a:solidFill>
      </dgm:spPr>
    </dgm:pt>
    <dgm:pt modelId="{01C0F4B1-D1BC-45B1-A932-B1E9BAF50FE3}" type="pres">
      <dgm:prSet presAssocID="{1808C6F9-5F4C-4099-9A4F-A179591A3A28}" presName="Accent3" presStyleLbl="node1" presStyleIdx="2" presStyleCnt="13"/>
      <dgm:spPr/>
    </dgm:pt>
    <dgm:pt modelId="{4B968E98-D089-4259-B40E-A63620580B84}" type="pres">
      <dgm:prSet presAssocID="{1808C6F9-5F4C-4099-9A4F-A179591A3A28}" presName="Accent4" presStyleLbl="node1" presStyleIdx="3" presStyleCnt="13"/>
      <dgm:spPr/>
    </dgm:pt>
    <dgm:pt modelId="{51249A1F-BF4E-4B24-8B6A-C628F7C72DE3}" type="pres">
      <dgm:prSet presAssocID="{1808C6F9-5F4C-4099-9A4F-A179591A3A28}" presName="Accent5" presStyleLbl="node1" presStyleIdx="4" presStyleCnt="13" custLinFactX="-35767" custLinFactNeighborX="-100000" custLinFactNeighborY="-40906"/>
      <dgm:spPr/>
    </dgm:pt>
    <dgm:pt modelId="{612A611D-7674-4B02-9A9E-A3C1E2BD29A3}" type="pres">
      <dgm:prSet presAssocID="{1808C6F9-5F4C-4099-9A4F-A179591A3A28}" presName="Accent6" presStyleLbl="node1" presStyleIdx="5" presStyleCnt="13"/>
      <dgm:spPr/>
    </dgm:pt>
    <dgm:pt modelId="{AA781B5D-AE08-407E-8F1B-1ABE0E94EE0E}" type="pres">
      <dgm:prSet presAssocID="{64411FDD-8E97-4564-A2CA-239E7A5F7FFD}" presName="Child1" presStyleLbl="node1" presStyleIdx="6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669FE65C-7064-40E2-AE52-3A3E6DDE1CEB}" type="pres">
      <dgm:prSet presAssocID="{64411FDD-8E97-4564-A2CA-239E7A5F7FFD}" presName="Accent7" presStyleCnt="0"/>
      <dgm:spPr/>
    </dgm:pt>
    <dgm:pt modelId="{D40A9632-5948-4F17-A3EF-7971C9554A2E}" type="pres">
      <dgm:prSet presAssocID="{64411FDD-8E97-4564-A2CA-239E7A5F7FFD}" presName="AccentHold1" presStyleLbl="node1" presStyleIdx="7" presStyleCnt="13" custLinFactX="-18591" custLinFactY="-29516" custLinFactNeighborX="-100000" custLinFactNeighborY="-100000"/>
      <dgm:spPr>
        <a:solidFill>
          <a:schemeClr val="accent3"/>
        </a:solidFill>
      </dgm:spPr>
    </dgm:pt>
    <dgm:pt modelId="{C3ACF33C-3692-4476-97F2-B5CD41F43F3D}" type="pres">
      <dgm:prSet presAssocID="{64411FDD-8E97-4564-A2CA-239E7A5F7FFD}" presName="Accent8" presStyleCnt="0"/>
      <dgm:spPr/>
    </dgm:pt>
    <dgm:pt modelId="{765142A6-267D-4533-927F-44026E29F3D0}" type="pres">
      <dgm:prSet presAssocID="{64411FDD-8E97-4564-A2CA-239E7A5F7FFD}" presName="AccentHold2" presStyleLbl="node1" presStyleIdx="8" presStyleCnt="13" custLinFactX="259933" custLinFactNeighborX="300000" custLinFactNeighborY="-81637"/>
      <dgm:spPr>
        <a:solidFill>
          <a:schemeClr val="accent3"/>
        </a:solidFill>
      </dgm:spPr>
    </dgm:pt>
    <dgm:pt modelId="{EDB8DF44-801F-497C-BFF4-BCCF4FA9623E}" type="pres">
      <dgm:prSet presAssocID="{98E1697A-4594-489D-9C42-E420F29FF112}" presName="Child2" presStyleLbl="node1" presStyleIdx="9" presStyleCnt="13" custLinFactNeighborX="-13660" custLinFactNeighborY="-219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1949FED8-B450-42B1-A71C-49B2AACE97BB}" type="pres">
      <dgm:prSet presAssocID="{98E1697A-4594-489D-9C42-E420F29FF112}" presName="Accent9" presStyleCnt="0"/>
      <dgm:spPr/>
    </dgm:pt>
    <dgm:pt modelId="{9E9D6131-D175-4DA6-AAC1-BF1C93D486FE}" type="pres">
      <dgm:prSet presAssocID="{98E1697A-4594-489D-9C42-E420F29FF112}" presName="AccentHold1" presStyleLbl="node1" presStyleIdx="10" presStyleCnt="13"/>
      <dgm:spPr/>
    </dgm:pt>
    <dgm:pt modelId="{A32306AF-1F24-4825-9C17-960826DD9A09}" type="pres">
      <dgm:prSet presAssocID="{98E1697A-4594-489D-9C42-E420F29FF112}" presName="Accent10" presStyleCnt="0"/>
      <dgm:spPr/>
    </dgm:pt>
    <dgm:pt modelId="{89A7798A-76DB-4757-953E-DDB3963BBA79}" type="pres">
      <dgm:prSet presAssocID="{98E1697A-4594-489D-9C42-E420F29FF112}" presName="AccentHold2" presStyleLbl="node1" presStyleIdx="11" presStyleCnt="13" custLinFactX="234736" custLinFactNeighborX="300000" custLinFactNeighborY="80412"/>
      <dgm:spPr>
        <a:solidFill>
          <a:schemeClr val="accent3"/>
        </a:solidFill>
      </dgm:spPr>
    </dgm:pt>
    <dgm:pt modelId="{D71D3A9C-0AC9-4220-8D99-41517DE2FE16}" type="pres">
      <dgm:prSet presAssocID="{98E1697A-4594-489D-9C42-E420F29FF112}" presName="Accent11" presStyleCnt="0"/>
      <dgm:spPr/>
    </dgm:pt>
    <dgm:pt modelId="{D397E836-9E7E-42D2-8DEB-C19731C503BD}" type="pres">
      <dgm:prSet presAssocID="{98E1697A-4594-489D-9C42-E420F29FF112}" presName="AccentHold3" presStyleLbl="node1" presStyleIdx="12" presStyleCnt="13" custLinFactNeighborX="43101" custLinFactNeighborY="43059"/>
      <dgm:spPr/>
    </dgm:pt>
  </dgm:ptLst>
  <dgm:cxnLst>
    <dgm:cxn modelId="{783EE7DD-0AAE-4FA4-8D7A-582DB63D463B}" type="presOf" srcId="{64411FDD-8E97-4564-A2CA-239E7A5F7FFD}" destId="{AA781B5D-AE08-407E-8F1B-1ABE0E94EE0E}" srcOrd="0" destOrd="0" presId="urn:microsoft.com/office/officeart/2009/3/layout/CircleRelationship"/>
    <dgm:cxn modelId="{09E6D7D5-5237-4CEB-BEFE-4D5C324B99AD}" srcId="{1808C6F9-5F4C-4099-9A4F-A179591A3A28}" destId="{98E1697A-4594-489D-9C42-E420F29FF112}" srcOrd="1" destOrd="0" parTransId="{C822AD2E-32BE-43AF-A012-714733A5174F}" sibTransId="{94AFAA32-5DC3-48BC-A91B-7DA0728286EA}"/>
    <dgm:cxn modelId="{F6CBA7E4-D054-4C9B-8F7B-2B3F08ECD403}" type="presOf" srcId="{9E3D2389-99A9-44AC-9B88-EB154F7A088F}" destId="{B3202219-EFAE-407C-9F36-451D60BBF7BD}" srcOrd="0" destOrd="0" presId="urn:microsoft.com/office/officeart/2009/3/layout/CircleRelationship"/>
    <dgm:cxn modelId="{06822AF1-6627-44D7-89A4-267B74397905}" type="presOf" srcId="{1808C6F9-5F4C-4099-9A4F-A179591A3A28}" destId="{22FDA4C7-2D87-4D9E-A42C-96187C450C6E}" srcOrd="0" destOrd="0" presId="urn:microsoft.com/office/officeart/2009/3/layout/CircleRelationship"/>
    <dgm:cxn modelId="{00ED630C-D116-4748-814C-7499DA7CE503}" srcId="{1808C6F9-5F4C-4099-9A4F-A179591A3A28}" destId="{64411FDD-8E97-4564-A2CA-239E7A5F7FFD}" srcOrd="0" destOrd="0" parTransId="{01EFE851-7498-422E-954B-EAA518C437CE}" sibTransId="{BB692F04-1D24-4FAC-B713-3EC6DB5A7B3B}"/>
    <dgm:cxn modelId="{F51DFC6D-9AC2-4FF2-84A8-45D1D3CB4D94}" srcId="{9E3D2389-99A9-44AC-9B88-EB154F7A088F}" destId="{A1BC0D98-293C-4AB3-AA10-5239CE8F0D34}" srcOrd="2" destOrd="0" parTransId="{1AC9BAE4-E9AA-47A2-BC20-211D7F8FB747}" sibTransId="{F18C2E69-6232-48E2-839C-DCB4002AC8B9}"/>
    <dgm:cxn modelId="{CD9D17E7-F663-4D27-8DD2-C4DC6AA35927}" srcId="{9E3D2389-99A9-44AC-9B88-EB154F7A088F}" destId="{032AD0F3-D5B1-4E59-A8B6-1DB5C1D52577}" srcOrd="1" destOrd="0" parTransId="{6B15A419-93E0-4DFD-A5EF-D2CACC1BA57F}" sibTransId="{32D620DE-F859-4D34-85CA-7BEAA51459B3}"/>
    <dgm:cxn modelId="{86D5417E-4A68-49D5-B32E-F9E3ECB8FD4A}" type="presOf" srcId="{98E1697A-4594-489D-9C42-E420F29FF112}" destId="{EDB8DF44-801F-497C-BFF4-BCCF4FA9623E}" srcOrd="0" destOrd="0" presId="urn:microsoft.com/office/officeart/2009/3/layout/CircleRelationship"/>
    <dgm:cxn modelId="{A2FAFEDB-8529-4AD8-8618-3B4F93D34D81}" srcId="{9E3D2389-99A9-44AC-9B88-EB154F7A088F}" destId="{1808C6F9-5F4C-4099-9A4F-A179591A3A28}" srcOrd="0" destOrd="0" parTransId="{C26A0FE7-FC4D-4D04-BAC8-513C016F04D2}" sibTransId="{724CE5EA-7E08-4674-8780-AE1B8C9E73D9}"/>
    <dgm:cxn modelId="{3931CC95-DA53-41F5-835A-CB1ACB9D8B15}" type="presParOf" srcId="{B3202219-EFAE-407C-9F36-451D60BBF7BD}" destId="{22FDA4C7-2D87-4D9E-A42C-96187C450C6E}" srcOrd="0" destOrd="0" presId="urn:microsoft.com/office/officeart/2009/3/layout/CircleRelationship"/>
    <dgm:cxn modelId="{E70FBD5B-E465-426C-AE1E-B5D8B4425826}" type="presParOf" srcId="{B3202219-EFAE-407C-9F36-451D60BBF7BD}" destId="{923E5B11-F0DB-4A37-B9A8-9EE8C429330E}" srcOrd="1" destOrd="0" presId="urn:microsoft.com/office/officeart/2009/3/layout/CircleRelationship"/>
    <dgm:cxn modelId="{7B1A8434-E867-4061-B260-D8C0B40DC402}" type="presParOf" srcId="{B3202219-EFAE-407C-9F36-451D60BBF7BD}" destId="{5954BA97-52C5-455D-ADF4-5D865745921D}" srcOrd="2" destOrd="0" presId="urn:microsoft.com/office/officeart/2009/3/layout/CircleRelationship"/>
    <dgm:cxn modelId="{B03CAEBB-5380-49F9-ABF8-E8B3E13EA4AA}" type="presParOf" srcId="{B3202219-EFAE-407C-9F36-451D60BBF7BD}" destId="{01C0F4B1-D1BC-45B1-A932-B1E9BAF50FE3}" srcOrd="3" destOrd="0" presId="urn:microsoft.com/office/officeart/2009/3/layout/CircleRelationship"/>
    <dgm:cxn modelId="{3BFEC892-97E6-465D-BB8F-7A1F3183CD57}" type="presParOf" srcId="{B3202219-EFAE-407C-9F36-451D60BBF7BD}" destId="{4B968E98-D089-4259-B40E-A63620580B84}" srcOrd="4" destOrd="0" presId="urn:microsoft.com/office/officeart/2009/3/layout/CircleRelationship"/>
    <dgm:cxn modelId="{CA45FED4-3910-4543-B9F5-778A63D9076C}" type="presParOf" srcId="{B3202219-EFAE-407C-9F36-451D60BBF7BD}" destId="{51249A1F-BF4E-4B24-8B6A-C628F7C72DE3}" srcOrd="5" destOrd="0" presId="urn:microsoft.com/office/officeart/2009/3/layout/CircleRelationship"/>
    <dgm:cxn modelId="{A76D64C7-1986-4C82-B24A-287420A4F04D}" type="presParOf" srcId="{B3202219-EFAE-407C-9F36-451D60BBF7BD}" destId="{612A611D-7674-4B02-9A9E-A3C1E2BD29A3}" srcOrd="6" destOrd="0" presId="urn:microsoft.com/office/officeart/2009/3/layout/CircleRelationship"/>
    <dgm:cxn modelId="{5A46F412-20CD-40E8-85B3-22562A38AF60}" type="presParOf" srcId="{B3202219-EFAE-407C-9F36-451D60BBF7BD}" destId="{AA781B5D-AE08-407E-8F1B-1ABE0E94EE0E}" srcOrd="7" destOrd="0" presId="urn:microsoft.com/office/officeart/2009/3/layout/CircleRelationship"/>
    <dgm:cxn modelId="{BBA3206B-6A38-41A8-BDD9-D0ED765FB785}" type="presParOf" srcId="{B3202219-EFAE-407C-9F36-451D60BBF7BD}" destId="{669FE65C-7064-40E2-AE52-3A3E6DDE1CEB}" srcOrd="8" destOrd="0" presId="urn:microsoft.com/office/officeart/2009/3/layout/CircleRelationship"/>
    <dgm:cxn modelId="{CA033560-C43B-4B14-B5A4-E47CB4A8857E}" type="presParOf" srcId="{669FE65C-7064-40E2-AE52-3A3E6DDE1CEB}" destId="{D40A9632-5948-4F17-A3EF-7971C9554A2E}" srcOrd="0" destOrd="0" presId="urn:microsoft.com/office/officeart/2009/3/layout/CircleRelationship"/>
    <dgm:cxn modelId="{E7DDCAB2-B382-4E39-92B6-98F10A3753B2}" type="presParOf" srcId="{B3202219-EFAE-407C-9F36-451D60BBF7BD}" destId="{C3ACF33C-3692-4476-97F2-B5CD41F43F3D}" srcOrd="9" destOrd="0" presId="urn:microsoft.com/office/officeart/2009/3/layout/CircleRelationship"/>
    <dgm:cxn modelId="{C917BC60-7856-40B2-8D44-BAC36C61F6B1}" type="presParOf" srcId="{C3ACF33C-3692-4476-97F2-B5CD41F43F3D}" destId="{765142A6-267D-4533-927F-44026E29F3D0}" srcOrd="0" destOrd="0" presId="urn:microsoft.com/office/officeart/2009/3/layout/CircleRelationship"/>
    <dgm:cxn modelId="{F7A593B6-37E9-4388-80E6-622F7FCC4553}" type="presParOf" srcId="{B3202219-EFAE-407C-9F36-451D60BBF7BD}" destId="{EDB8DF44-801F-497C-BFF4-BCCF4FA9623E}" srcOrd="10" destOrd="0" presId="urn:microsoft.com/office/officeart/2009/3/layout/CircleRelationship"/>
    <dgm:cxn modelId="{123D8045-11AE-40C4-9F77-603C4A3195B9}" type="presParOf" srcId="{B3202219-EFAE-407C-9F36-451D60BBF7BD}" destId="{1949FED8-B450-42B1-A71C-49B2AACE97BB}" srcOrd="11" destOrd="0" presId="urn:microsoft.com/office/officeart/2009/3/layout/CircleRelationship"/>
    <dgm:cxn modelId="{63CFD426-99BC-4364-B549-6562901B80BC}" type="presParOf" srcId="{1949FED8-B450-42B1-A71C-49B2AACE97BB}" destId="{9E9D6131-D175-4DA6-AAC1-BF1C93D486FE}" srcOrd="0" destOrd="0" presId="urn:microsoft.com/office/officeart/2009/3/layout/CircleRelationship"/>
    <dgm:cxn modelId="{BBEC8E39-8C94-48D8-B665-A9721FA7D4DE}" type="presParOf" srcId="{B3202219-EFAE-407C-9F36-451D60BBF7BD}" destId="{A32306AF-1F24-4825-9C17-960826DD9A09}" srcOrd="12" destOrd="0" presId="urn:microsoft.com/office/officeart/2009/3/layout/CircleRelationship"/>
    <dgm:cxn modelId="{5535E5F7-2959-4E92-8054-35139FAE89E9}" type="presParOf" srcId="{A32306AF-1F24-4825-9C17-960826DD9A09}" destId="{89A7798A-76DB-4757-953E-DDB3963BBA79}" srcOrd="0" destOrd="0" presId="urn:microsoft.com/office/officeart/2009/3/layout/CircleRelationship"/>
    <dgm:cxn modelId="{08B976BF-C983-4DBE-8B2D-D9AB2E73D4DA}" type="presParOf" srcId="{B3202219-EFAE-407C-9F36-451D60BBF7BD}" destId="{D71D3A9C-0AC9-4220-8D99-41517DE2FE16}" srcOrd="13" destOrd="0" presId="urn:microsoft.com/office/officeart/2009/3/layout/CircleRelationship"/>
    <dgm:cxn modelId="{96BBFDBF-84FE-446A-8F08-07AB2B69FBFD}" type="presParOf" srcId="{D71D3A9C-0AC9-4220-8D99-41517DE2FE16}" destId="{D397E836-9E7E-42D2-8DEB-C19731C503BD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Promover talleres de capacitación para profesores para desarrollar en ellos </a:t>
          </a:r>
          <a:r>
            <a:rPr lang="es-ES" sz="2400" b="1" i="1" dirty="0" smtClean="0">
              <a:solidFill>
                <a:schemeClr val="tx1"/>
              </a:solidFill>
            </a:rPr>
            <a:t>altas expectativas educacionales </a:t>
          </a:r>
          <a:r>
            <a:rPr lang="es-ES" sz="2400" dirty="0" smtClean="0"/>
            <a:t>de sus estudiantes. Esta variable ha resultado ser altamente </a:t>
          </a:r>
          <a:r>
            <a:rPr lang="es-ES" sz="2400" dirty="0" err="1" smtClean="0"/>
            <a:t>predictora</a:t>
          </a:r>
          <a:r>
            <a:rPr lang="es-ES" sz="2400" dirty="0" smtClean="0"/>
            <a:t> de los logros de aprendizaje.</a:t>
          </a:r>
          <a:endParaRPr lang="es-ES" sz="2400" dirty="0" smtClean="0">
            <a:solidFill>
              <a:schemeClr val="bg1"/>
            </a:solidFill>
          </a:endParaRP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01A4E362-D030-4FCF-BFC8-BB8E7AF4D986}" type="presOf" srcId="{CA630636-2DDD-4191-BCE8-851A93C7F63C}" destId="{4AF02D00-6A91-451D-8491-D319D0E5CE82}" srcOrd="0" destOrd="0" presId="urn:microsoft.com/office/officeart/2008/layout/VerticalCurvedList"/>
    <dgm:cxn modelId="{5E09E0F4-D3FD-4F90-AE71-B5F5018466F2}" type="presOf" srcId="{05595D7E-5E24-48E2-A66D-312B83E68A12}" destId="{3300957F-971F-46C6-AEB5-AD47D60A17BA}" srcOrd="0" destOrd="0" presId="urn:microsoft.com/office/officeart/2008/layout/VerticalCurvedList"/>
    <dgm:cxn modelId="{A31C6802-A4BE-495A-946F-695298B427CC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0CDBCC06-4B25-4D8E-B9B5-06DF86ED1758}" type="presParOf" srcId="{7E0E0C7E-1FE2-4E50-841A-6C22A1A8404D}" destId="{A3C9F014-9800-45A8-BC3D-0C03B65508DC}" srcOrd="0" destOrd="0" presId="urn:microsoft.com/office/officeart/2008/layout/VerticalCurvedList"/>
    <dgm:cxn modelId="{E35C5EA4-039E-4B00-B1C4-FB7970FFA1D1}" type="presParOf" srcId="{A3C9F014-9800-45A8-BC3D-0C03B65508DC}" destId="{619BC2D1-54D5-4EE2-BF33-4BFF0D94B63E}" srcOrd="0" destOrd="0" presId="urn:microsoft.com/office/officeart/2008/layout/VerticalCurvedList"/>
    <dgm:cxn modelId="{64999E94-ECF4-46D0-A5E4-D44ECE3DC8A5}" type="presParOf" srcId="{619BC2D1-54D5-4EE2-BF33-4BFF0D94B63E}" destId="{F7CBED6F-75B3-4FD5-8B55-59D392801354}" srcOrd="0" destOrd="0" presId="urn:microsoft.com/office/officeart/2008/layout/VerticalCurvedList"/>
    <dgm:cxn modelId="{35377611-C335-4EFB-9E6A-FB9AC9684CCA}" type="presParOf" srcId="{619BC2D1-54D5-4EE2-BF33-4BFF0D94B63E}" destId="{3300957F-971F-46C6-AEB5-AD47D60A17BA}" srcOrd="1" destOrd="0" presId="urn:microsoft.com/office/officeart/2008/layout/VerticalCurvedList"/>
    <dgm:cxn modelId="{A92D90CD-D6AD-4AE9-8EA1-2AE419D6A43D}" type="presParOf" srcId="{619BC2D1-54D5-4EE2-BF33-4BFF0D94B63E}" destId="{FDA1081E-5669-4EFF-A734-3B903502CEA6}" srcOrd="2" destOrd="0" presId="urn:microsoft.com/office/officeart/2008/layout/VerticalCurvedList"/>
    <dgm:cxn modelId="{5923594B-0C1F-4DA5-BA65-70B01A9E8503}" type="presParOf" srcId="{619BC2D1-54D5-4EE2-BF33-4BFF0D94B63E}" destId="{B46BC6E6-069B-4409-ABD6-CE11C09B6E46}" srcOrd="3" destOrd="0" presId="urn:microsoft.com/office/officeart/2008/layout/VerticalCurvedList"/>
    <dgm:cxn modelId="{03C4E916-4354-4CD6-B6E4-9E08DAB6C7C5}" type="presParOf" srcId="{A3C9F014-9800-45A8-BC3D-0C03B65508DC}" destId="{4AF02D00-6A91-451D-8491-D319D0E5CE82}" srcOrd="1" destOrd="0" presId="urn:microsoft.com/office/officeart/2008/layout/VerticalCurvedList"/>
    <dgm:cxn modelId="{21535E29-23D3-4B91-999F-821ED9D94BFA}" type="presParOf" srcId="{A3C9F014-9800-45A8-BC3D-0C03B65508DC}" destId="{6633717F-94FE-4043-80E3-00F8B23EB976}" srcOrd="2" destOrd="0" presId="urn:microsoft.com/office/officeart/2008/layout/VerticalCurvedList"/>
    <dgm:cxn modelId="{2133F7AF-2E92-4FF7-A914-D43828A3185A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Planificar estrategias con foco en desarrollar </a:t>
          </a:r>
          <a:r>
            <a:rPr lang="es-ES" sz="2400" b="1" i="1" dirty="0" smtClean="0">
              <a:solidFill>
                <a:schemeClr val="tx1"/>
              </a:solidFill>
            </a:rPr>
            <a:t>competencias socioemocionales </a:t>
          </a:r>
          <a:r>
            <a:rPr lang="es-ES" sz="2400" dirty="0" smtClean="0"/>
            <a:t>a profesores, asistentes de la educación y estudiantes con la finalidad de promover ambientes escolares positivos..</a:t>
          </a: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42661026-A6E0-4018-BBEA-1D421CC8F18D}" type="presOf" srcId="{CA630636-2DDD-4191-BCE8-851A93C7F63C}" destId="{4AF02D00-6A91-451D-8491-D319D0E5CE82}" srcOrd="0" destOrd="0" presId="urn:microsoft.com/office/officeart/2008/layout/VerticalCurvedList"/>
    <dgm:cxn modelId="{4078487C-3AED-4B60-971B-DB51273119EC}" type="presOf" srcId="{05595D7E-5E24-48E2-A66D-312B83E68A12}" destId="{3300957F-971F-46C6-AEB5-AD47D60A17BA}" srcOrd="0" destOrd="0" presId="urn:microsoft.com/office/officeart/2008/layout/VerticalCurvedList"/>
    <dgm:cxn modelId="{F9201412-0D6D-4A43-BB7F-AFEA2666C11D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2756DB4E-63E4-45D1-98E7-A88D6FCC492B}" type="presParOf" srcId="{7E0E0C7E-1FE2-4E50-841A-6C22A1A8404D}" destId="{A3C9F014-9800-45A8-BC3D-0C03B65508DC}" srcOrd="0" destOrd="0" presId="urn:microsoft.com/office/officeart/2008/layout/VerticalCurvedList"/>
    <dgm:cxn modelId="{3383830A-5B13-4209-B620-210064974A2B}" type="presParOf" srcId="{A3C9F014-9800-45A8-BC3D-0C03B65508DC}" destId="{619BC2D1-54D5-4EE2-BF33-4BFF0D94B63E}" srcOrd="0" destOrd="0" presId="urn:microsoft.com/office/officeart/2008/layout/VerticalCurvedList"/>
    <dgm:cxn modelId="{832CC60C-44AB-4693-B985-A42E5EEBABC9}" type="presParOf" srcId="{619BC2D1-54D5-4EE2-BF33-4BFF0D94B63E}" destId="{F7CBED6F-75B3-4FD5-8B55-59D392801354}" srcOrd="0" destOrd="0" presId="urn:microsoft.com/office/officeart/2008/layout/VerticalCurvedList"/>
    <dgm:cxn modelId="{34B0448C-21C1-4866-AF44-A4CA3EFF642F}" type="presParOf" srcId="{619BC2D1-54D5-4EE2-BF33-4BFF0D94B63E}" destId="{3300957F-971F-46C6-AEB5-AD47D60A17BA}" srcOrd="1" destOrd="0" presId="urn:microsoft.com/office/officeart/2008/layout/VerticalCurvedList"/>
    <dgm:cxn modelId="{9D67EF0D-C1A5-4734-B5DB-5589326C276D}" type="presParOf" srcId="{619BC2D1-54D5-4EE2-BF33-4BFF0D94B63E}" destId="{FDA1081E-5669-4EFF-A734-3B903502CEA6}" srcOrd="2" destOrd="0" presId="urn:microsoft.com/office/officeart/2008/layout/VerticalCurvedList"/>
    <dgm:cxn modelId="{A870BB13-D4B0-4BD7-ADDD-FBC9AADB6DDD}" type="presParOf" srcId="{619BC2D1-54D5-4EE2-BF33-4BFF0D94B63E}" destId="{B46BC6E6-069B-4409-ABD6-CE11C09B6E46}" srcOrd="3" destOrd="0" presId="urn:microsoft.com/office/officeart/2008/layout/VerticalCurvedList"/>
    <dgm:cxn modelId="{8E5B2393-87AA-4115-A979-5707317874AE}" type="presParOf" srcId="{A3C9F014-9800-45A8-BC3D-0C03B65508DC}" destId="{4AF02D00-6A91-451D-8491-D319D0E5CE82}" srcOrd="1" destOrd="0" presId="urn:microsoft.com/office/officeart/2008/layout/VerticalCurvedList"/>
    <dgm:cxn modelId="{0C94AD9C-7537-4D0E-AE26-77F7A78B5FAB}" type="presParOf" srcId="{A3C9F014-9800-45A8-BC3D-0C03B65508DC}" destId="{6633717F-94FE-4043-80E3-00F8B23EB976}" srcOrd="2" destOrd="0" presId="urn:microsoft.com/office/officeart/2008/layout/VerticalCurvedList"/>
    <dgm:cxn modelId="{DE3C3F93-CC52-4857-9875-14D13841DC05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endParaRPr lang="es-ES" sz="2200" dirty="0" smtClean="0"/>
        </a:p>
        <a:p>
          <a:r>
            <a:rPr lang="es-ES" sz="2800" dirty="0" smtClean="0"/>
            <a:t>Promover la </a:t>
          </a:r>
          <a:r>
            <a:rPr lang="es-ES" sz="2800" b="1" i="1" dirty="0" smtClean="0">
              <a:solidFill>
                <a:schemeClr val="tx1"/>
              </a:solidFill>
            </a:rPr>
            <a:t>participación estudiantil </a:t>
          </a:r>
          <a:r>
            <a:rPr lang="es-ES" sz="2800" dirty="0" smtClean="0"/>
            <a:t>en actividades que sean de interés de los estudiantes y que ellos mismos elijan…</a:t>
          </a:r>
          <a:r>
            <a:rPr lang="es-ES" sz="2800" b="1" i="1" dirty="0" smtClean="0">
              <a:solidFill>
                <a:schemeClr val="tx1"/>
              </a:solidFill>
            </a:rPr>
            <a:t>escuchar la voz de los estudiantes.</a:t>
          </a:r>
          <a:endParaRPr lang="es-ES" sz="2800" dirty="0" smtClean="0"/>
        </a:p>
        <a:p>
          <a:endParaRPr lang="es-ES" sz="22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DD2C4EEC-8B6C-4052-BB47-B4366BB1BD23}" type="pres">
      <dgm:prSet presAssocID="{50000EDE-CC52-4E0F-8823-EDD2681E2EFD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DA806D3-D564-4A3C-ADD6-7A46F57B74EB}" type="pres">
      <dgm:prSet presAssocID="{50000EDE-CC52-4E0F-8823-EDD2681E2EFD}" presName="accent_1" presStyleCnt="0"/>
      <dgm:spPr/>
    </dgm:pt>
    <dgm:pt modelId="{C8962BE1-7EA9-43D1-830D-C9B023CFDEEC}" type="pres">
      <dgm:prSet presAssocID="{50000EDE-CC52-4E0F-8823-EDD2681E2EFD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15D254CE-126B-4141-B397-BE66BEA5F6A8}" type="presOf" srcId="{A8B76833-4AAF-49DE-BF57-02CDBE5B2D3A}" destId="{3300957F-971F-46C6-AEB5-AD47D60A17BA}" srcOrd="0" destOrd="0" presId="urn:microsoft.com/office/officeart/2008/layout/VerticalCurvedList"/>
    <dgm:cxn modelId="{295CEB43-F1A6-4C6E-9DA4-0ECBF087D116}" type="presOf" srcId="{50000EDE-CC52-4E0F-8823-EDD2681E2EFD}" destId="{DD2C4EEC-8B6C-4052-BB47-B4366BB1BD23}" srcOrd="0" destOrd="0" presId="urn:microsoft.com/office/officeart/2008/layout/VerticalCurvedList"/>
    <dgm:cxn modelId="{B70A3C8E-8B2B-462E-9D65-A5617B2C3A52}" srcId="{42BD1B72-0E95-4F43-A973-533662532C20}" destId="{50000EDE-CC52-4E0F-8823-EDD2681E2EFD}" srcOrd="0" destOrd="0" parTransId="{BD1DCF7E-DBB7-4382-8516-2A6CDDA4C111}" sibTransId="{A8B76833-4AAF-49DE-BF57-02CDBE5B2D3A}"/>
    <dgm:cxn modelId="{AFDB2132-2190-4764-85F3-FBD5098BC8B4}" type="presOf" srcId="{42BD1B72-0E95-4F43-A973-533662532C20}" destId="{7E0E0C7E-1FE2-4E50-841A-6C22A1A8404D}" srcOrd="0" destOrd="0" presId="urn:microsoft.com/office/officeart/2008/layout/VerticalCurvedList"/>
    <dgm:cxn modelId="{263A2610-F66B-49A6-B23D-52254289D9CD}" type="presParOf" srcId="{7E0E0C7E-1FE2-4E50-841A-6C22A1A8404D}" destId="{A3C9F014-9800-45A8-BC3D-0C03B65508DC}" srcOrd="0" destOrd="0" presId="urn:microsoft.com/office/officeart/2008/layout/VerticalCurvedList"/>
    <dgm:cxn modelId="{66AB95C8-D89D-4EDC-A797-0D268F319C83}" type="presParOf" srcId="{A3C9F014-9800-45A8-BC3D-0C03B65508DC}" destId="{619BC2D1-54D5-4EE2-BF33-4BFF0D94B63E}" srcOrd="0" destOrd="0" presId="urn:microsoft.com/office/officeart/2008/layout/VerticalCurvedList"/>
    <dgm:cxn modelId="{AAA03E4B-3070-4320-B7D1-1D3C3657B93A}" type="presParOf" srcId="{619BC2D1-54D5-4EE2-BF33-4BFF0D94B63E}" destId="{F7CBED6F-75B3-4FD5-8B55-59D392801354}" srcOrd="0" destOrd="0" presId="urn:microsoft.com/office/officeart/2008/layout/VerticalCurvedList"/>
    <dgm:cxn modelId="{E4351919-17C7-4711-8AFC-93F553B91451}" type="presParOf" srcId="{619BC2D1-54D5-4EE2-BF33-4BFF0D94B63E}" destId="{3300957F-971F-46C6-AEB5-AD47D60A17BA}" srcOrd="1" destOrd="0" presId="urn:microsoft.com/office/officeart/2008/layout/VerticalCurvedList"/>
    <dgm:cxn modelId="{5DB748A3-6502-4C72-BC4C-E45BC68A50E2}" type="presParOf" srcId="{619BC2D1-54D5-4EE2-BF33-4BFF0D94B63E}" destId="{FDA1081E-5669-4EFF-A734-3B903502CEA6}" srcOrd="2" destOrd="0" presId="urn:microsoft.com/office/officeart/2008/layout/VerticalCurvedList"/>
    <dgm:cxn modelId="{59FFF6B1-2AA8-4614-A022-4FE19AE7C24D}" type="presParOf" srcId="{619BC2D1-54D5-4EE2-BF33-4BFF0D94B63E}" destId="{B46BC6E6-069B-4409-ABD6-CE11C09B6E46}" srcOrd="3" destOrd="0" presId="urn:microsoft.com/office/officeart/2008/layout/VerticalCurvedList"/>
    <dgm:cxn modelId="{5EFD20CB-1CF0-495E-94B7-58311ABA43FC}" type="presParOf" srcId="{A3C9F014-9800-45A8-BC3D-0C03B65508DC}" destId="{DD2C4EEC-8B6C-4052-BB47-B4366BB1BD23}" srcOrd="1" destOrd="0" presId="urn:microsoft.com/office/officeart/2008/layout/VerticalCurvedList"/>
    <dgm:cxn modelId="{4156B2EA-E0E4-4C5C-8117-41DB883C320E}" type="presParOf" srcId="{A3C9F014-9800-45A8-BC3D-0C03B65508DC}" destId="{9DA806D3-D564-4A3C-ADD6-7A46F57B74EB}" srcOrd="2" destOrd="0" presId="urn:microsoft.com/office/officeart/2008/layout/VerticalCurvedList"/>
    <dgm:cxn modelId="{B8D0BC7F-75C6-4A09-8E59-B1AAD24B396E}" type="presParOf" srcId="{9DA806D3-D564-4A3C-ADD6-7A46F57B74EB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Planificar estrategias focalizadas en </a:t>
          </a:r>
          <a:r>
            <a:rPr lang="es-ES" sz="2400" b="1" i="1" dirty="0" smtClean="0">
              <a:solidFill>
                <a:schemeClr val="tx1"/>
              </a:solidFill>
            </a:rPr>
            <a:t>convivencia escolar. </a:t>
          </a:r>
          <a:r>
            <a:rPr lang="es-ES" sz="2400" b="0" i="0" dirty="0" smtClean="0">
              <a:solidFill>
                <a:schemeClr val="bg1"/>
              </a:solidFill>
            </a:rPr>
            <a:t>Se sugiere aplicar escalas de clima escolar para contar con información de contexto y evaluar situaciones de acoso escolar, violencia, discriminación y seguridad de la escuela.</a:t>
          </a:r>
          <a:endParaRPr lang="es-ES" sz="2400" dirty="0" smtClean="0">
            <a:solidFill>
              <a:schemeClr val="bg1"/>
            </a:solidFill>
          </a:endParaRP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255DE8BF-4745-41F6-9B9E-04A4ADBFA5E4}" type="presOf" srcId="{CA630636-2DDD-4191-BCE8-851A93C7F63C}" destId="{4AF02D00-6A91-451D-8491-D319D0E5CE82}" srcOrd="0" destOrd="0" presId="urn:microsoft.com/office/officeart/2008/layout/VerticalCurvedList"/>
    <dgm:cxn modelId="{1E2AA1B7-8812-4C43-8D54-22B3FD2E6681}" type="presOf" srcId="{42BD1B72-0E95-4F43-A973-533662532C20}" destId="{7E0E0C7E-1FE2-4E50-841A-6C22A1A8404D}" srcOrd="0" destOrd="0" presId="urn:microsoft.com/office/officeart/2008/layout/VerticalCurvedList"/>
    <dgm:cxn modelId="{20844E02-90B1-4EE0-93EF-150167C53953}" type="presOf" srcId="{05595D7E-5E24-48E2-A66D-312B83E68A12}" destId="{3300957F-971F-46C6-AEB5-AD47D60A17BA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08D68C22-4EFF-4A3A-ADAA-DD2FE83E59AF}" type="presParOf" srcId="{7E0E0C7E-1FE2-4E50-841A-6C22A1A8404D}" destId="{A3C9F014-9800-45A8-BC3D-0C03B65508DC}" srcOrd="0" destOrd="0" presId="urn:microsoft.com/office/officeart/2008/layout/VerticalCurvedList"/>
    <dgm:cxn modelId="{12BD17F8-9D59-4B4D-B7F8-D2AB75077270}" type="presParOf" srcId="{A3C9F014-9800-45A8-BC3D-0C03B65508DC}" destId="{619BC2D1-54D5-4EE2-BF33-4BFF0D94B63E}" srcOrd="0" destOrd="0" presId="urn:microsoft.com/office/officeart/2008/layout/VerticalCurvedList"/>
    <dgm:cxn modelId="{126F3E03-E179-4A74-9F1E-81963911F4A6}" type="presParOf" srcId="{619BC2D1-54D5-4EE2-BF33-4BFF0D94B63E}" destId="{F7CBED6F-75B3-4FD5-8B55-59D392801354}" srcOrd="0" destOrd="0" presId="urn:microsoft.com/office/officeart/2008/layout/VerticalCurvedList"/>
    <dgm:cxn modelId="{768520FB-EB24-4CA2-9839-D6C68C294EBC}" type="presParOf" srcId="{619BC2D1-54D5-4EE2-BF33-4BFF0D94B63E}" destId="{3300957F-971F-46C6-AEB5-AD47D60A17BA}" srcOrd="1" destOrd="0" presId="urn:microsoft.com/office/officeart/2008/layout/VerticalCurvedList"/>
    <dgm:cxn modelId="{F17EB43D-FACD-4AE5-9152-9C44E02DF449}" type="presParOf" srcId="{619BC2D1-54D5-4EE2-BF33-4BFF0D94B63E}" destId="{FDA1081E-5669-4EFF-A734-3B903502CEA6}" srcOrd="2" destOrd="0" presId="urn:microsoft.com/office/officeart/2008/layout/VerticalCurvedList"/>
    <dgm:cxn modelId="{F5AE7792-8141-46AC-B8AF-DCA69B6CD0C8}" type="presParOf" srcId="{619BC2D1-54D5-4EE2-BF33-4BFF0D94B63E}" destId="{B46BC6E6-069B-4409-ABD6-CE11C09B6E46}" srcOrd="3" destOrd="0" presId="urn:microsoft.com/office/officeart/2008/layout/VerticalCurvedList"/>
    <dgm:cxn modelId="{B0BACC97-60E3-45D2-A6A8-C99BCD39D528}" type="presParOf" srcId="{A3C9F014-9800-45A8-BC3D-0C03B65508DC}" destId="{4AF02D00-6A91-451D-8491-D319D0E5CE82}" srcOrd="1" destOrd="0" presId="urn:microsoft.com/office/officeart/2008/layout/VerticalCurvedList"/>
    <dgm:cxn modelId="{E0FD925E-8144-43C0-978B-B3ECCF20F783}" type="presParOf" srcId="{A3C9F014-9800-45A8-BC3D-0C03B65508DC}" destId="{6633717F-94FE-4043-80E3-00F8B23EB976}" srcOrd="2" destOrd="0" presId="urn:microsoft.com/office/officeart/2008/layout/VerticalCurvedList"/>
    <dgm:cxn modelId="{53C51D4D-F5BD-414C-9BB3-92FA945110B9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En el contexto del vínculo </a:t>
          </a:r>
          <a:r>
            <a:rPr lang="es-ES" sz="2400" b="1" i="1" dirty="0" smtClean="0">
              <a:solidFill>
                <a:schemeClr val="tx1"/>
              </a:solidFill>
            </a:rPr>
            <a:t>Familia-Escuela</a:t>
          </a:r>
          <a:r>
            <a:rPr lang="es-ES" sz="2400" dirty="0" smtClean="0"/>
            <a:t>, promover talleres para padres, especialmente para desarrollar </a:t>
          </a:r>
          <a:r>
            <a:rPr lang="es-ES" sz="2400" b="1" i="1" dirty="0" smtClean="0">
              <a:solidFill>
                <a:schemeClr val="tx1"/>
              </a:solidFill>
            </a:rPr>
            <a:t>altas expectativas educacionales </a:t>
          </a:r>
          <a:r>
            <a:rPr lang="es-ES" sz="2400" dirty="0" smtClean="0"/>
            <a:t>en los estudiantes. Esta variable ha resultado ser altamente </a:t>
          </a:r>
          <a:r>
            <a:rPr lang="es-ES" sz="2400" dirty="0" err="1" smtClean="0"/>
            <a:t>predictora</a:t>
          </a:r>
          <a:r>
            <a:rPr lang="es-ES" sz="2400" dirty="0" smtClean="0"/>
            <a:t> de los logros de aprendizaje.</a:t>
          </a:r>
          <a:endParaRPr lang="es-ES" sz="2400" dirty="0" smtClean="0">
            <a:solidFill>
              <a:schemeClr val="bg1"/>
            </a:solidFill>
          </a:endParaRP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06FC6C9E-452A-4DD1-9345-3C576A2FDD72}" type="presOf" srcId="{05595D7E-5E24-48E2-A66D-312B83E68A12}" destId="{3300957F-971F-46C6-AEB5-AD47D60A17BA}" srcOrd="0" destOrd="0" presId="urn:microsoft.com/office/officeart/2008/layout/VerticalCurvedList"/>
    <dgm:cxn modelId="{9CEC5B04-E1E0-4C7D-AC1A-7B1BEC06AB3C}" type="presOf" srcId="{42BD1B72-0E95-4F43-A973-533662532C20}" destId="{7E0E0C7E-1FE2-4E50-841A-6C22A1A8404D}" srcOrd="0" destOrd="0" presId="urn:microsoft.com/office/officeart/2008/layout/VerticalCurvedList"/>
    <dgm:cxn modelId="{47E8ADDC-4129-4331-8200-0DAE116CEBFE}" type="presOf" srcId="{CA630636-2DDD-4191-BCE8-851A93C7F63C}" destId="{4AF02D00-6A91-451D-8491-D319D0E5CE82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9E26970D-BC57-4AA9-A2F4-534C8CB2616D}" type="presParOf" srcId="{7E0E0C7E-1FE2-4E50-841A-6C22A1A8404D}" destId="{A3C9F014-9800-45A8-BC3D-0C03B65508DC}" srcOrd="0" destOrd="0" presId="urn:microsoft.com/office/officeart/2008/layout/VerticalCurvedList"/>
    <dgm:cxn modelId="{94DB459A-568B-4344-91D3-2B7C7A3A2E81}" type="presParOf" srcId="{A3C9F014-9800-45A8-BC3D-0C03B65508DC}" destId="{619BC2D1-54D5-4EE2-BF33-4BFF0D94B63E}" srcOrd="0" destOrd="0" presId="urn:microsoft.com/office/officeart/2008/layout/VerticalCurvedList"/>
    <dgm:cxn modelId="{4984CF1B-01DC-4C6F-AFFC-2A146A464476}" type="presParOf" srcId="{619BC2D1-54D5-4EE2-BF33-4BFF0D94B63E}" destId="{F7CBED6F-75B3-4FD5-8B55-59D392801354}" srcOrd="0" destOrd="0" presId="urn:microsoft.com/office/officeart/2008/layout/VerticalCurvedList"/>
    <dgm:cxn modelId="{D6010BD4-41B0-404E-9A4E-35AE22B629F9}" type="presParOf" srcId="{619BC2D1-54D5-4EE2-BF33-4BFF0D94B63E}" destId="{3300957F-971F-46C6-AEB5-AD47D60A17BA}" srcOrd="1" destOrd="0" presId="urn:microsoft.com/office/officeart/2008/layout/VerticalCurvedList"/>
    <dgm:cxn modelId="{5001543E-9CD4-4B66-B436-0862572E5E19}" type="presParOf" srcId="{619BC2D1-54D5-4EE2-BF33-4BFF0D94B63E}" destId="{FDA1081E-5669-4EFF-A734-3B903502CEA6}" srcOrd="2" destOrd="0" presId="urn:microsoft.com/office/officeart/2008/layout/VerticalCurvedList"/>
    <dgm:cxn modelId="{8609255A-FBAD-46AF-8980-B588253641BD}" type="presParOf" srcId="{619BC2D1-54D5-4EE2-BF33-4BFF0D94B63E}" destId="{B46BC6E6-069B-4409-ABD6-CE11C09B6E46}" srcOrd="3" destOrd="0" presId="urn:microsoft.com/office/officeart/2008/layout/VerticalCurvedList"/>
    <dgm:cxn modelId="{91C6D870-ABC3-4FA3-BEB5-D50C8B5899E7}" type="presParOf" srcId="{A3C9F014-9800-45A8-BC3D-0C03B65508DC}" destId="{4AF02D00-6A91-451D-8491-D319D0E5CE82}" srcOrd="1" destOrd="0" presId="urn:microsoft.com/office/officeart/2008/layout/VerticalCurvedList"/>
    <dgm:cxn modelId="{0BF05DF9-6F79-4F69-85EA-EF10DEBC58F1}" type="presParOf" srcId="{A3C9F014-9800-45A8-BC3D-0C03B65508DC}" destId="{6633717F-94FE-4043-80E3-00F8B23EB976}" srcOrd="2" destOrd="0" presId="urn:microsoft.com/office/officeart/2008/layout/VerticalCurvedList"/>
    <dgm:cxn modelId="{E62E0251-3E15-4F5B-A2C0-C5A570E44C60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1400" b="1" dirty="0" smtClean="0">
            <a:solidFill>
              <a:schemeClr val="tx1"/>
            </a:solidFill>
          </a:endParaRPr>
        </a:p>
        <a:p>
          <a:r>
            <a:rPr lang="es-ES" sz="1400" b="1" dirty="0" smtClean="0">
              <a:solidFill>
                <a:schemeClr val="tx1"/>
              </a:solidFill>
            </a:rPr>
            <a:t>LIBRO</a:t>
          </a:r>
          <a:r>
            <a:rPr lang="es-ES" sz="1400" dirty="0" smtClean="0"/>
            <a:t>: Luciano y su mochila de estrellas luminosas es un libro para generar conciencia en los niños y niñas sobre la importancia de la donación de órganos, donde encontrarás un espacio para poder conversar sobre la solidaridad, la empatía y la relevancia de ser donante.</a:t>
          </a:r>
        </a:p>
        <a:p>
          <a:r>
            <a:rPr lang="es-ES" sz="1400" dirty="0" smtClean="0">
              <a:hlinkClick xmlns:r="http://schemas.openxmlformats.org/officeDocument/2006/relationships" r:id="rId1"/>
            </a:rPr>
            <a:t>https://cdn-ua.hostingreactor.com/ua_www/cache/wp-content/uploads/2019/05/Luciano-y-su-mochila-de-estrellas-luminosas.pdf</a:t>
          </a:r>
          <a:endParaRPr lang="es-ES" sz="1400" dirty="0" smtClean="0"/>
        </a:p>
        <a:p>
          <a:endParaRPr lang="es-ES" sz="1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1400" dirty="0" smtClean="0"/>
        </a:p>
        <a:p>
          <a:r>
            <a:rPr lang="es-ES" sz="1400" b="1" dirty="0" smtClean="0">
              <a:solidFill>
                <a:schemeClr val="tx1"/>
              </a:solidFill>
            </a:rPr>
            <a:t>INFOGRAFÍA</a:t>
          </a:r>
          <a:r>
            <a:rPr lang="es-ES" sz="1400" dirty="0" smtClean="0"/>
            <a:t> para trabajar convivencia en el aula.</a:t>
          </a:r>
        </a:p>
        <a:p>
          <a:r>
            <a:rPr lang="es-ES" sz="1400" dirty="0" smtClean="0">
              <a:hlinkClick xmlns:r="http://schemas.openxmlformats.org/officeDocument/2006/relationships" r:id="rId2"/>
            </a:rPr>
            <a:t>http://archivos.agenciaeducacion.cl/1_convivencia_aula.jpg</a:t>
          </a:r>
          <a:endParaRPr lang="es-ES" sz="1400" dirty="0" smtClean="0"/>
        </a:p>
        <a:p>
          <a:r>
            <a:rPr lang="es-ES" sz="1400" b="1" dirty="0" smtClean="0">
              <a:solidFill>
                <a:schemeClr val="tx1"/>
              </a:solidFill>
            </a:rPr>
            <a:t>INFOGRAFÍA </a:t>
          </a:r>
          <a:r>
            <a:rPr lang="es-ES" sz="1400" dirty="0" smtClean="0"/>
            <a:t>para trabajar convivencia en la escuela.</a:t>
          </a:r>
        </a:p>
        <a:p>
          <a:r>
            <a:rPr lang="es-ES" sz="1400" dirty="0" smtClean="0">
              <a:hlinkClick xmlns:r="http://schemas.openxmlformats.org/officeDocument/2006/relationships" r:id="rId3"/>
            </a:rPr>
            <a:t>http://archivos.agenciaeducacion.cl/2_convivencia_escuela.jpg</a:t>
          </a:r>
          <a:endParaRPr lang="es-ES" sz="1400" dirty="0" smtClean="0"/>
        </a:p>
        <a:p>
          <a:endParaRPr lang="es-ES" sz="1400" dirty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r>
            <a:rPr lang="es-ES" sz="1800" dirty="0" smtClean="0"/>
            <a:t>Taller de aula: Reconociendo mis fortalezas como estudiante.</a:t>
          </a:r>
        </a:p>
        <a:p>
          <a:r>
            <a:rPr lang="es-ES" sz="1800" dirty="0" smtClean="0">
              <a:hlinkClick xmlns:r="http://schemas.openxmlformats.org/officeDocument/2006/relationships" r:id="rId4"/>
            </a:rPr>
            <a:t>http://archivos.agenciaeducacion.cl/talleres/Taller_Reconociendo_mis_fortalezas_como_estudiante.pdf</a:t>
          </a:r>
          <a:endParaRPr lang="es-ES" sz="18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</dgm:ptLst>
  <dgm:cxnLst>
    <dgm:cxn modelId="{7F37245F-A292-4317-BF2C-2EE31C9A2318}" type="presOf" srcId="{C1EE5AEA-937F-48EB-A714-E5AA86DE060C}" destId="{F49FBA37-36EE-4AC2-8EBE-BAD264A7B7B1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2BD4BB5E-8E6B-482C-9D97-3FB616415E2D}" type="presOf" srcId="{751B2ED6-36C8-47F4-8FB0-4D682BA02002}" destId="{FB87109C-D263-4E5C-8493-34FA642F047A}" srcOrd="0" destOrd="0" presId="urn:microsoft.com/office/officeart/2008/layout/VerticalCurvedList"/>
    <dgm:cxn modelId="{58284C68-3067-4406-B9AA-2E0E25DBC9D3}" type="presOf" srcId="{031082BA-80AF-4B0F-832D-61D3B500F130}" destId="{1722D072-C7C3-4069-A933-E62BF3B4D9F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ADC60DB9-C387-4581-A752-53C44699E3A6}" type="presOf" srcId="{EC4C7298-5614-44CC-8ADD-1EDB5384418D}" destId="{03AB04DE-9E47-440B-88F1-153A5A8CE290}" srcOrd="0" destOrd="0" presId="urn:microsoft.com/office/officeart/2008/layout/VerticalCurvedList"/>
    <dgm:cxn modelId="{2A434F5F-0257-4C27-A21E-D0C7FC6F8BB9}" type="presOf" srcId="{98FD39B5-2D02-4965-9F4A-15656F237FCD}" destId="{50E8FEAF-B410-454C-A2E9-4DE96E3E05B8}" srcOrd="0" destOrd="0" presId="urn:microsoft.com/office/officeart/2008/layout/VerticalCurvedList"/>
    <dgm:cxn modelId="{0F860192-3B15-40AF-96D0-0082A15B55DE}" type="presParOf" srcId="{03AB04DE-9E47-440B-88F1-153A5A8CE290}" destId="{8566FE57-D057-4EEC-AABF-8EABE5AB0EEF}" srcOrd="0" destOrd="0" presId="urn:microsoft.com/office/officeart/2008/layout/VerticalCurvedList"/>
    <dgm:cxn modelId="{63877B1F-099B-4448-BA6A-856E82275ECB}" type="presParOf" srcId="{8566FE57-D057-4EEC-AABF-8EABE5AB0EEF}" destId="{71EAB8FF-386A-4814-A562-6FD7662A2C0E}" srcOrd="0" destOrd="0" presId="urn:microsoft.com/office/officeart/2008/layout/VerticalCurvedList"/>
    <dgm:cxn modelId="{2B51F630-1D0F-4AD4-BF57-96DE402C4254}" type="presParOf" srcId="{71EAB8FF-386A-4814-A562-6FD7662A2C0E}" destId="{30E1FA7E-A1C2-4663-AE68-B5B21AF42AF2}" srcOrd="0" destOrd="0" presId="urn:microsoft.com/office/officeart/2008/layout/VerticalCurvedList"/>
    <dgm:cxn modelId="{491361C3-BB04-48FF-88B1-2984D452D0C5}" type="presParOf" srcId="{71EAB8FF-386A-4814-A562-6FD7662A2C0E}" destId="{FB87109C-D263-4E5C-8493-34FA642F047A}" srcOrd="1" destOrd="0" presId="urn:microsoft.com/office/officeart/2008/layout/VerticalCurvedList"/>
    <dgm:cxn modelId="{7B603ED6-9778-490E-9523-50E97D94611A}" type="presParOf" srcId="{71EAB8FF-386A-4814-A562-6FD7662A2C0E}" destId="{0A4E9CF8-294C-43ED-97EC-281A7ABB65B3}" srcOrd="2" destOrd="0" presId="urn:microsoft.com/office/officeart/2008/layout/VerticalCurvedList"/>
    <dgm:cxn modelId="{13D427D2-FDAB-4E5B-A747-5E8DDE7C34A9}" type="presParOf" srcId="{71EAB8FF-386A-4814-A562-6FD7662A2C0E}" destId="{98CCCF19-692C-44AB-9FCC-574990082BE6}" srcOrd="3" destOrd="0" presId="urn:microsoft.com/office/officeart/2008/layout/VerticalCurvedList"/>
    <dgm:cxn modelId="{F191BB2A-053B-49A1-8B3A-3524DDD698E0}" type="presParOf" srcId="{8566FE57-D057-4EEC-AABF-8EABE5AB0EEF}" destId="{50E8FEAF-B410-454C-A2E9-4DE96E3E05B8}" srcOrd="1" destOrd="0" presId="urn:microsoft.com/office/officeart/2008/layout/VerticalCurvedList"/>
    <dgm:cxn modelId="{78FF2FE6-840B-4F27-9CB5-D618C499A0EF}" type="presParOf" srcId="{8566FE57-D057-4EEC-AABF-8EABE5AB0EEF}" destId="{18ECEFB9-FE6A-41E4-AD21-B71602E0A567}" srcOrd="2" destOrd="0" presId="urn:microsoft.com/office/officeart/2008/layout/VerticalCurvedList"/>
    <dgm:cxn modelId="{DBA4577B-3306-42D3-8608-718543709B79}" type="presParOf" srcId="{18ECEFB9-FE6A-41E4-AD21-B71602E0A567}" destId="{18ACB3DF-5B94-48D4-858C-93A532CC9EDC}" srcOrd="0" destOrd="0" presId="urn:microsoft.com/office/officeart/2008/layout/VerticalCurvedList"/>
    <dgm:cxn modelId="{95CC2B2E-2C7F-4F0D-BB78-8BB111F7849B}" type="presParOf" srcId="{8566FE57-D057-4EEC-AABF-8EABE5AB0EEF}" destId="{F49FBA37-36EE-4AC2-8EBE-BAD264A7B7B1}" srcOrd="3" destOrd="0" presId="urn:microsoft.com/office/officeart/2008/layout/VerticalCurvedList"/>
    <dgm:cxn modelId="{751E7A5C-B7F6-41F5-B1AE-7F5A36E2DD6A}" type="presParOf" srcId="{8566FE57-D057-4EEC-AABF-8EABE5AB0EEF}" destId="{15C40B37-CB02-405E-A5E6-B4E96360CAA6}" srcOrd="4" destOrd="0" presId="urn:microsoft.com/office/officeart/2008/layout/VerticalCurvedList"/>
    <dgm:cxn modelId="{E0A0188B-00FD-48F8-8F40-24B9C2E46B69}" type="presParOf" srcId="{15C40B37-CB02-405E-A5E6-B4E96360CAA6}" destId="{E816A656-A4F5-4265-A583-CB9EC5BBEAF2}" srcOrd="0" destOrd="0" presId="urn:microsoft.com/office/officeart/2008/layout/VerticalCurvedList"/>
    <dgm:cxn modelId="{1848B255-AD47-4430-966D-2A21B3F242DB}" type="presParOf" srcId="{8566FE57-D057-4EEC-AABF-8EABE5AB0EEF}" destId="{1722D072-C7C3-4069-A933-E62BF3B4D9FA}" srcOrd="5" destOrd="0" presId="urn:microsoft.com/office/officeart/2008/layout/VerticalCurvedList"/>
    <dgm:cxn modelId="{B1C637AC-4445-4DEC-BEBC-AA8B4F7A52F7}" type="presParOf" srcId="{8566FE57-D057-4EEC-AABF-8EABE5AB0EEF}" destId="{12500217-F985-4805-AFDA-1A7040797251}" srcOrd="6" destOrd="0" presId="urn:microsoft.com/office/officeart/2008/layout/VerticalCurvedList"/>
    <dgm:cxn modelId="{29C417A3-5558-4A89-BDD4-C13B26BD56FA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>
        <a:xfrm>
          <a:off x="876532" y="631507"/>
          <a:ext cx="8256519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LIBRO: 101 estrategias para enseñar cualquier tema .</a:t>
          </a:r>
          <a:endParaRPr lang="es-ES" sz="2000" dirty="0" smtClean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r>
            <a:rPr lang="en-U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/>
            </a:rPr>
            <a:t>https://josedominguezblog.files.wordpress.com/2015/06/aprendazaje-activo-101-estrategias-para-ensenar-1.pdf</a:t>
          </a:r>
          <a:endParaRPr lang="es-ES" sz="2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 sz="2000"/>
        </a:p>
      </dgm:t>
    </dgm:pt>
    <dgm:pt modelId="{751B2ED6-36C8-47F4-8FB0-4D682BA02002}" type="sibTrans" cxnId="{FCF4AFCD-845A-49AB-A5BB-23ADD1541CCE}">
      <dgm:prSet/>
      <dgm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 sz="2000"/>
        </a:p>
      </dgm:t>
    </dgm:pt>
    <dgm:pt modelId="{C1EE5AEA-937F-48EB-A714-E5AA86DE060C}">
      <dgm:prSet phldrT="[Texto]" custT="1"/>
      <dgm:spPr>
        <a:xfrm>
          <a:off x="1335638" y="2526029"/>
          <a:ext cx="7797413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TALLER:</a:t>
          </a:r>
          <a:r>
            <a:rPr lang="es-E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Material sobre dinámicas para trabajar con apoderados y motivar la interacción.</a:t>
          </a:r>
        </a:p>
        <a:p>
          <a:r>
            <a:rPr lang="en-US" sz="14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2"/>
            </a:rPr>
            <a:t>http://ww2.educarchile.cl/portal.herramientas/sitios_educativos/descubriendo/pdf/dinamicas_de_presentacion.pdf</a:t>
          </a:r>
          <a:endParaRPr lang="es-ES" sz="14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 sz="2000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 sz="2000"/>
        </a:p>
      </dgm:t>
    </dgm:pt>
    <dgm:pt modelId="{031082BA-80AF-4B0F-832D-61D3B500F130}">
      <dgm:prSet phldrT="[Texto]" custT="1"/>
      <dgm:spPr>
        <a:xfrm>
          <a:off x="876532" y="4420552"/>
          <a:ext cx="8256519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LIBRO:</a:t>
          </a:r>
          <a:r>
            <a:rPr lang="es-E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100 propuestas para mejorar la competencia matemática</a:t>
          </a:r>
        </a:p>
        <a:p>
          <a:r>
            <a:rPr lang="en-US" sz="2000" dirty="0" smtClean="0">
              <a:hlinkClick xmlns:r="http://schemas.openxmlformats.org/officeDocument/2006/relationships" r:id="rId3"/>
            </a:rPr>
            <a:t>https://drive.google.com/file/d/0B7EIjcRQHd1TdVJBNWhTMjk3eU0/view</a:t>
          </a:r>
          <a:endParaRPr lang="es-ES" sz="2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 sz="2000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 sz="2000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</dgm:ptLst>
  <dgm:cxnLst>
    <dgm:cxn modelId="{042C335A-9400-45D4-8620-C7B658EE7696}" type="presOf" srcId="{98FD39B5-2D02-4965-9F4A-15656F237FCD}" destId="{50E8FEAF-B410-454C-A2E9-4DE96E3E05B8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BAC47D3C-0EE8-4A38-B285-BFD6A17A15D9}" type="presOf" srcId="{031082BA-80AF-4B0F-832D-61D3B500F130}" destId="{1722D072-C7C3-4069-A933-E62BF3B4D9FA}" srcOrd="0" destOrd="0" presId="urn:microsoft.com/office/officeart/2008/layout/VerticalCurvedList"/>
    <dgm:cxn modelId="{49965225-744A-4DB7-9E67-AEC99E23B6E2}" type="presOf" srcId="{751B2ED6-36C8-47F4-8FB0-4D682BA02002}" destId="{FB87109C-D263-4E5C-8493-34FA642F047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0438086E-C255-42BC-A924-43C121C3E809}" type="presOf" srcId="{C1EE5AEA-937F-48EB-A714-E5AA86DE060C}" destId="{F49FBA37-36EE-4AC2-8EBE-BAD264A7B7B1}" srcOrd="0" destOrd="0" presId="urn:microsoft.com/office/officeart/2008/layout/VerticalCurvedList"/>
    <dgm:cxn modelId="{58A62A19-AA25-46D4-8475-9911E3E5D478}" type="presOf" srcId="{EC4C7298-5614-44CC-8ADD-1EDB5384418D}" destId="{03AB04DE-9E47-440B-88F1-153A5A8CE290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8BCD18F6-E8E9-4192-8AD3-04DD80E489BE}" type="presParOf" srcId="{03AB04DE-9E47-440B-88F1-153A5A8CE290}" destId="{8566FE57-D057-4EEC-AABF-8EABE5AB0EEF}" srcOrd="0" destOrd="0" presId="urn:microsoft.com/office/officeart/2008/layout/VerticalCurvedList"/>
    <dgm:cxn modelId="{7E65807F-9E1F-4881-B964-6F4237A37ABF}" type="presParOf" srcId="{8566FE57-D057-4EEC-AABF-8EABE5AB0EEF}" destId="{71EAB8FF-386A-4814-A562-6FD7662A2C0E}" srcOrd="0" destOrd="0" presId="urn:microsoft.com/office/officeart/2008/layout/VerticalCurvedList"/>
    <dgm:cxn modelId="{7449C1D7-7CD7-4DC3-B52C-D25CC9BBC8EC}" type="presParOf" srcId="{71EAB8FF-386A-4814-A562-6FD7662A2C0E}" destId="{30E1FA7E-A1C2-4663-AE68-B5B21AF42AF2}" srcOrd="0" destOrd="0" presId="urn:microsoft.com/office/officeart/2008/layout/VerticalCurvedList"/>
    <dgm:cxn modelId="{5FC4D576-A6EA-4E38-8ED8-7F0E1B9EEAFC}" type="presParOf" srcId="{71EAB8FF-386A-4814-A562-6FD7662A2C0E}" destId="{FB87109C-D263-4E5C-8493-34FA642F047A}" srcOrd="1" destOrd="0" presId="urn:microsoft.com/office/officeart/2008/layout/VerticalCurvedList"/>
    <dgm:cxn modelId="{4EB99AB8-C0A6-4593-AA73-124E65B92567}" type="presParOf" srcId="{71EAB8FF-386A-4814-A562-6FD7662A2C0E}" destId="{0A4E9CF8-294C-43ED-97EC-281A7ABB65B3}" srcOrd="2" destOrd="0" presId="urn:microsoft.com/office/officeart/2008/layout/VerticalCurvedList"/>
    <dgm:cxn modelId="{B02240DF-EE6D-406C-8522-2688AD0F7927}" type="presParOf" srcId="{71EAB8FF-386A-4814-A562-6FD7662A2C0E}" destId="{98CCCF19-692C-44AB-9FCC-574990082BE6}" srcOrd="3" destOrd="0" presId="urn:microsoft.com/office/officeart/2008/layout/VerticalCurvedList"/>
    <dgm:cxn modelId="{E7FBB70C-098A-4D7A-9409-050CE0A2F7E8}" type="presParOf" srcId="{8566FE57-D057-4EEC-AABF-8EABE5AB0EEF}" destId="{50E8FEAF-B410-454C-A2E9-4DE96E3E05B8}" srcOrd="1" destOrd="0" presId="urn:microsoft.com/office/officeart/2008/layout/VerticalCurvedList"/>
    <dgm:cxn modelId="{C0A7C831-493F-49CF-9FCD-DD67253BC601}" type="presParOf" srcId="{8566FE57-D057-4EEC-AABF-8EABE5AB0EEF}" destId="{18ECEFB9-FE6A-41E4-AD21-B71602E0A567}" srcOrd="2" destOrd="0" presId="urn:microsoft.com/office/officeart/2008/layout/VerticalCurvedList"/>
    <dgm:cxn modelId="{6480EAEF-A263-4825-986A-895F65DD4316}" type="presParOf" srcId="{18ECEFB9-FE6A-41E4-AD21-B71602E0A567}" destId="{18ACB3DF-5B94-48D4-858C-93A532CC9EDC}" srcOrd="0" destOrd="0" presId="urn:microsoft.com/office/officeart/2008/layout/VerticalCurvedList"/>
    <dgm:cxn modelId="{1DC9EAB0-B051-4503-879C-AB143D9E1AE0}" type="presParOf" srcId="{8566FE57-D057-4EEC-AABF-8EABE5AB0EEF}" destId="{F49FBA37-36EE-4AC2-8EBE-BAD264A7B7B1}" srcOrd="3" destOrd="0" presId="urn:microsoft.com/office/officeart/2008/layout/VerticalCurvedList"/>
    <dgm:cxn modelId="{36CBC725-830D-4A75-B4AF-F8CD04CB742E}" type="presParOf" srcId="{8566FE57-D057-4EEC-AABF-8EABE5AB0EEF}" destId="{15C40B37-CB02-405E-A5E6-B4E96360CAA6}" srcOrd="4" destOrd="0" presId="urn:microsoft.com/office/officeart/2008/layout/VerticalCurvedList"/>
    <dgm:cxn modelId="{6C136685-F628-4384-957E-03E5963C54E1}" type="presParOf" srcId="{15C40B37-CB02-405E-A5E6-B4E96360CAA6}" destId="{E816A656-A4F5-4265-A583-CB9EC5BBEAF2}" srcOrd="0" destOrd="0" presId="urn:microsoft.com/office/officeart/2008/layout/VerticalCurvedList"/>
    <dgm:cxn modelId="{9C19CC6B-0F6D-4193-9F8A-A523256F9FE2}" type="presParOf" srcId="{8566FE57-D057-4EEC-AABF-8EABE5AB0EEF}" destId="{1722D072-C7C3-4069-A933-E62BF3B4D9FA}" srcOrd="5" destOrd="0" presId="urn:microsoft.com/office/officeart/2008/layout/VerticalCurvedList"/>
    <dgm:cxn modelId="{3CCC4121-FF69-4B54-9A81-CD016E45BE53}" type="presParOf" srcId="{8566FE57-D057-4EEC-AABF-8EABE5AB0EEF}" destId="{12500217-F985-4805-AFDA-1A7040797251}" srcOrd="6" destOrd="0" presId="urn:microsoft.com/office/officeart/2008/layout/VerticalCurvedList"/>
    <dgm:cxn modelId="{6BF30D27-8C14-4F5F-8AFB-5747A1F76E86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400" b="1" dirty="0" smtClean="0">
            <a:solidFill>
              <a:schemeClr val="tx1"/>
            </a:solidFill>
          </a:endParaRPr>
        </a:p>
        <a:p>
          <a:endParaRPr lang="es-ES" sz="2400" b="1" dirty="0" smtClean="0">
            <a:solidFill>
              <a:schemeClr val="tx1"/>
            </a:solidFill>
          </a:endParaRPr>
        </a:p>
        <a:p>
          <a:r>
            <a:rPr lang="es-ES" sz="2400" b="1" dirty="0" smtClean="0">
              <a:solidFill>
                <a:schemeClr val="tx1"/>
              </a:solidFill>
            </a:rPr>
            <a:t>Video </a:t>
          </a:r>
          <a:r>
            <a:rPr lang="es-ES" sz="2400" b="1" dirty="0" smtClean="0">
              <a:solidFill>
                <a:schemeClr val="bg1"/>
              </a:solidFill>
            </a:rPr>
            <a:t>para trabajar en el aula la resolución de conflictos. Nombre: «El puente».</a:t>
          </a:r>
        </a:p>
        <a:p>
          <a:r>
            <a:rPr lang="es-ES" sz="24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https://www.youtube.com/watch?v=ZgaidCmzfHk</a:t>
          </a:r>
          <a:endParaRPr lang="es-ES" sz="2400" b="1" dirty="0" smtClean="0">
            <a:solidFill>
              <a:schemeClr val="tx1"/>
            </a:solidFill>
          </a:endParaRPr>
        </a:p>
        <a:p>
          <a:endParaRPr lang="es-ES" sz="2400" b="1" dirty="0" smtClean="0">
            <a:solidFill>
              <a:schemeClr val="tx1"/>
            </a:solidFill>
          </a:endParaRPr>
        </a:p>
        <a:p>
          <a:endParaRPr lang="es-ES" sz="2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2200" b="1" dirty="0" smtClean="0">
            <a:solidFill>
              <a:schemeClr val="tx1"/>
            </a:solidFill>
          </a:endParaRPr>
        </a:p>
        <a:p>
          <a:r>
            <a:rPr lang="es-ES" sz="2200" b="1" dirty="0" smtClean="0">
              <a:solidFill>
                <a:schemeClr val="tx1"/>
              </a:solidFill>
            </a:rPr>
            <a:t>Video </a:t>
          </a:r>
          <a:r>
            <a:rPr lang="es-ES" sz="2200" b="1" dirty="0" smtClean="0">
              <a:solidFill>
                <a:schemeClr val="bg1"/>
              </a:solidFill>
            </a:rPr>
            <a:t>para trabajar en el aula la resolución de conflictos. Nombre: Conflictos - No pierdas la perspectiva.</a:t>
          </a:r>
          <a:endParaRPr lang="es-ES" sz="2200" dirty="0" smtClean="0">
            <a:hlinkClick xmlns:r="http://schemas.openxmlformats.org/officeDocument/2006/relationships" r:id="rId2"/>
          </a:endParaRPr>
        </a:p>
        <a:p>
          <a:r>
            <a:rPr lang="es-ES" sz="2200" dirty="0" smtClean="0">
              <a:hlinkClick xmlns:r="http://schemas.openxmlformats.org/officeDocument/2006/relationships" r:id="rId2"/>
            </a:rPr>
            <a:t>https://www.youtube.com/watch?v=TiNUaHXsjBA</a:t>
          </a:r>
          <a:endParaRPr lang="es-ES" sz="2200" dirty="0" smtClean="0"/>
        </a:p>
        <a:p>
          <a:endParaRPr lang="es-ES" sz="22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 </a:t>
          </a:r>
          <a:r>
            <a:rPr lang="es-ES" b="1" dirty="0" smtClean="0">
              <a:solidFill>
                <a:schemeClr val="bg1"/>
              </a:solidFill>
            </a:rPr>
            <a:t>para trabajar en el aula la resolución de conflictos. Nombre: Los Conflictos.</a:t>
          </a:r>
          <a:endParaRPr lang="es-ES" dirty="0" smtClean="0">
            <a:hlinkClick xmlns:r="http://schemas.openxmlformats.org/officeDocument/2006/relationships" r:id="rId3"/>
          </a:endParaRPr>
        </a:p>
        <a:p>
          <a:r>
            <a:rPr lang="es-ES" dirty="0" smtClean="0">
              <a:hlinkClick xmlns:r="http://schemas.openxmlformats.org/officeDocument/2006/relationships" r:id="rId3"/>
            </a:rPr>
            <a:t>https://www.youtube.com/watch?v=fNHKh0b0pGU</a:t>
          </a:r>
          <a:endParaRPr lang="es-ES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53FF46D7-B86E-4955-999C-CA285EE90DDB}" type="presOf" srcId="{C1EE5AEA-937F-48EB-A714-E5AA86DE060C}" destId="{F49FBA37-36EE-4AC2-8EBE-BAD264A7B7B1}" srcOrd="0" destOrd="0" presId="urn:microsoft.com/office/officeart/2008/layout/VerticalCurvedList"/>
    <dgm:cxn modelId="{C453A540-49D1-4077-B980-D3E7B7ECD869}" type="presOf" srcId="{98FD39B5-2D02-4965-9F4A-15656F237FCD}" destId="{50E8FEAF-B410-454C-A2E9-4DE96E3E05B8}" srcOrd="0" destOrd="0" presId="urn:microsoft.com/office/officeart/2008/layout/VerticalCurvedList"/>
    <dgm:cxn modelId="{EBB85BFF-E444-4D17-849A-F8879D471A32}" type="presOf" srcId="{031082BA-80AF-4B0F-832D-61D3B500F130}" destId="{1722D072-C7C3-4069-A933-E62BF3B4D9FA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94354DBF-9D5D-430A-8F89-3563A5CF9532}" type="presOf" srcId="{EC4C7298-5614-44CC-8ADD-1EDB5384418D}" destId="{03AB04DE-9E47-440B-88F1-153A5A8CE290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0B3C1917-C05F-4E39-AF70-7DBAEE487031}" type="presOf" srcId="{751B2ED6-36C8-47F4-8FB0-4D682BA02002}" destId="{FB87109C-D263-4E5C-8493-34FA642F047A}" srcOrd="0" destOrd="0" presId="urn:microsoft.com/office/officeart/2008/layout/VerticalCurvedList"/>
    <dgm:cxn modelId="{D211DE58-7109-453D-96F5-215A076537F3}" type="presParOf" srcId="{03AB04DE-9E47-440B-88F1-153A5A8CE290}" destId="{8566FE57-D057-4EEC-AABF-8EABE5AB0EEF}" srcOrd="0" destOrd="0" presId="urn:microsoft.com/office/officeart/2008/layout/VerticalCurvedList"/>
    <dgm:cxn modelId="{1B9D4C7D-264E-425C-91A2-B5570058AC23}" type="presParOf" srcId="{8566FE57-D057-4EEC-AABF-8EABE5AB0EEF}" destId="{71EAB8FF-386A-4814-A562-6FD7662A2C0E}" srcOrd="0" destOrd="0" presId="urn:microsoft.com/office/officeart/2008/layout/VerticalCurvedList"/>
    <dgm:cxn modelId="{22EB78CB-831B-4C2A-9327-8E20EE3CD1CA}" type="presParOf" srcId="{71EAB8FF-386A-4814-A562-6FD7662A2C0E}" destId="{30E1FA7E-A1C2-4663-AE68-B5B21AF42AF2}" srcOrd="0" destOrd="0" presId="urn:microsoft.com/office/officeart/2008/layout/VerticalCurvedList"/>
    <dgm:cxn modelId="{2DE16B97-A153-4A71-A0A7-096A17FCE0C3}" type="presParOf" srcId="{71EAB8FF-386A-4814-A562-6FD7662A2C0E}" destId="{FB87109C-D263-4E5C-8493-34FA642F047A}" srcOrd="1" destOrd="0" presId="urn:microsoft.com/office/officeart/2008/layout/VerticalCurvedList"/>
    <dgm:cxn modelId="{A266DF96-E1F5-438E-84FF-0F7A1E2B548F}" type="presParOf" srcId="{71EAB8FF-386A-4814-A562-6FD7662A2C0E}" destId="{0A4E9CF8-294C-43ED-97EC-281A7ABB65B3}" srcOrd="2" destOrd="0" presId="urn:microsoft.com/office/officeart/2008/layout/VerticalCurvedList"/>
    <dgm:cxn modelId="{F4D725A8-DFCC-422E-BEA5-A2D317CF7F7A}" type="presParOf" srcId="{71EAB8FF-386A-4814-A562-6FD7662A2C0E}" destId="{98CCCF19-692C-44AB-9FCC-574990082BE6}" srcOrd="3" destOrd="0" presId="urn:microsoft.com/office/officeart/2008/layout/VerticalCurvedList"/>
    <dgm:cxn modelId="{4DE15DAE-27F5-4E49-9A56-2D8B5D4AE387}" type="presParOf" srcId="{8566FE57-D057-4EEC-AABF-8EABE5AB0EEF}" destId="{50E8FEAF-B410-454C-A2E9-4DE96E3E05B8}" srcOrd="1" destOrd="0" presId="urn:microsoft.com/office/officeart/2008/layout/VerticalCurvedList"/>
    <dgm:cxn modelId="{0BCCB625-AE63-4371-AEAC-08768DF5AFB8}" type="presParOf" srcId="{8566FE57-D057-4EEC-AABF-8EABE5AB0EEF}" destId="{18ECEFB9-FE6A-41E4-AD21-B71602E0A567}" srcOrd="2" destOrd="0" presId="urn:microsoft.com/office/officeart/2008/layout/VerticalCurvedList"/>
    <dgm:cxn modelId="{75DC419A-3889-48A7-81A1-3831373F29EB}" type="presParOf" srcId="{18ECEFB9-FE6A-41E4-AD21-B71602E0A567}" destId="{18ACB3DF-5B94-48D4-858C-93A532CC9EDC}" srcOrd="0" destOrd="0" presId="urn:microsoft.com/office/officeart/2008/layout/VerticalCurvedList"/>
    <dgm:cxn modelId="{CFA51C8D-2C78-405C-82F9-D2EF54FF0504}" type="presParOf" srcId="{8566FE57-D057-4EEC-AABF-8EABE5AB0EEF}" destId="{F49FBA37-36EE-4AC2-8EBE-BAD264A7B7B1}" srcOrd="3" destOrd="0" presId="urn:microsoft.com/office/officeart/2008/layout/VerticalCurvedList"/>
    <dgm:cxn modelId="{C03AAF97-86D5-484F-8B73-3B5979A3C2C4}" type="presParOf" srcId="{8566FE57-D057-4EEC-AABF-8EABE5AB0EEF}" destId="{15C40B37-CB02-405E-A5E6-B4E96360CAA6}" srcOrd="4" destOrd="0" presId="urn:microsoft.com/office/officeart/2008/layout/VerticalCurvedList"/>
    <dgm:cxn modelId="{60869AE8-53C6-41E7-9D8E-2612DB00B5DE}" type="presParOf" srcId="{15C40B37-CB02-405E-A5E6-B4E96360CAA6}" destId="{E816A656-A4F5-4265-A583-CB9EC5BBEAF2}" srcOrd="0" destOrd="0" presId="urn:microsoft.com/office/officeart/2008/layout/VerticalCurvedList"/>
    <dgm:cxn modelId="{E9660F70-34F8-4403-ADD6-0E05232E5C95}" type="presParOf" srcId="{8566FE57-D057-4EEC-AABF-8EABE5AB0EEF}" destId="{1722D072-C7C3-4069-A933-E62BF3B4D9FA}" srcOrd="5" destOrd="0" presId="urn:microsoft.com/office/officeart/2008/layout/VerticalCurvedList"/>
    <dgm:cxn modelId="{1AB75250-DE13-40A1-9EE2-1377F1C4625C}" type="presParOf" srcId="{8566FE57-D057-4EEC-AABF-8EABE5AB0EEF}" destId="{12500217-F985-4805-AFDA-1A7040797251}" srcOrd="6" destOrd="0" presId="urn:microsoft.com/office/officeart/2008/layout/VerticalCurvedList"/>
    <dgm:cxn modelId="{7DD311A2-A6BA-4BB8-B390-471656BD7AD3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400" b="1" dirty="0" smtClean="0">
            <a:solidFill>
              <a:schemeClr val="tx1"/>
            </a:solidFill>
            <a:hlinkClick xmlns:r="http://schemas.openxmlformats.org/officeDocument/2006/relationships" r:id="rId1"/>
          </a:endParaRPr>
        </a:p>
        <a:p>
          <a:r>
            <a:rPr lang="es-ES" sz="2400" b="1" i="0" dirty="0" smtClean="0">
              <a:solidFill>
                <a:schemeClr val="tx1"/>
              </a:solidFill>
            </a:rPr>
            <a:t>Video:</a:t>
          </a:r>
          <a:r>
            <a:rPr lang="es-ES" sz="2400" b="0" i="0" dirty="0" smtClean="0"/>
            <a:t> El valor de la familia: Todo Padre de Familia deben ver este video. </a:t>
          </a:r>
          <a:endParaRPr lang="es-ES" sz="2400" b="1" dirty="0" smtClean="0">
            <a:solidFill>
              <a:schemeClr val="tx1"/>
            </a:solidFill>
            <a:hlinkClick xmlns:r="http://schemas.openxmlformats.org/officeDocument/2006/relationships" r:id="rId1"/>
          </a:endParaRP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https://www.youtube.com/watch?v=D2qbyCukMKQ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</a:t>
          </a:r>
          <a:r>
            <a:rPr lang="es-ES" dirty="0" smtClean="0"/>
            <a:t> para trabajar en taller de padres la resolución de conflictos. Nombre: Video Educativo Nro. 8. Resolución de Conflictos o Problemas.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https://www.youtube.com/watch?v=ptgFI3Hx5dw</a:t>
          </a:r>
          <a:endParaRPr lang="es-ES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2000" b="1" dirty="0" smtClean="0">
              <a:solidFill>
                <a:schemeClr val="tx1"/>
              </a:solidFill>
            </a:rPr>
            <a:t>Video:</a:t>
          </a:r>
          <a:r>
            <a:rPr lang="es-ES" sz="2000" dirty="0" smtClean="0"/>
            <a:t> ¿Cómo hacer para que a mi hijo le guste estudiar? 📚 Educación para padres</a:t>
          </a:r>
          <a:endParaRPr lang="es-ES" sz="2000" dirty="0" smtClean="0">
            <a:hlinkClick xmlns:r="http://schemas.openxmlformats.org/officeDocument/2006/relationships" r:id="rId3"/>
          </a:endParaRPr>
        </a:p>
        <a:p>
          <a:pPr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dirty="0" smtClean="0">
              <a:hlinkClick xmlns:r="http://schemas.openxmlformats.org/officeDocument/2006/relationships" r:id="rId3"/>
            </a:rPr>
            <a:t>https://www.youtube.com/watch?v=gizSCsjN8_I</a:t>
          </a:r>
          <a:endParaRPr lang="es-ES" sz="2000" dirty="0" smtClean="0"/>
        </a:p>
        <a:p>
          <a:pPr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34C4B4AC-5E73-4232-BB52-3513DFCD19EF}" type="presOf" srcId="{EC4C7298-5614-44CC-8ADD-1EDB5384418D}" destId="{03AB04DE-9E47-440B-88F1-153A5A8CE290}" srcOrd="0" destOrd="0" presId="urn:microsoft.com/office/officeart/2008/layout/VerticalCurvedList"/>
    <dgm:cxn modelId="{4FCCC78F-C8CA-4531-8408-871E657D75C9}" type="presOf" srcId="{C1EE5AEA-937F-48EB-A714-E5AA86DE060C}" destId="{F49FBA37-36EE-4AC2-8EBE-BAD264A7B7B1}" srcOrd="0" destOrd="0" presId="urn:microsoft.com/office/officeart/2008/layout/VerticalCurvedList"/>
    <dgm:cxn modelId="{B8DECD42-AFE1-45B4-A131-DE7703517A06}" type="presOf" srcId="{98FD39B5-2D02-4965-9F4A-15656F237FCD}" destId="{50E8FEAF-B410-454C-A2E9-4DE96E3E05B8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7C910D4E-42AB-4398-A7A8-FD9459D5061F}" type="presOf" srcId="{031082BA-80AF-4B0F-832D-61D3B500F130}" destId="{1722D072-C7C3-4069-A933-E62BF3B4D9FA}" srcOrd="0" destOrd="0" presId="urn:microsoft.com/office/officeart/2008/layout/VerticalCurvedList"/>
    <dgm:cxn modelId="{EA49D915-8F4C-40E9-A49B-4EE4B158CCCA}" type="presOf" srcId="{751B2ED6-36C8-47F4-8FB0-4D682BA02002}" destId="{FB87109C-D263-4E5C-8493-34FA642F047A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43AF596E-3AA7-4D20-8E69-98A228584585}" type="presParOf" srcId="{03AB04DE-9E47-440B-88F1-153A5A8CE290}" destId="{8566FE57-D057-4EEC-AABF-8EABE5AB0EEF}" srcOrd="0" destOrd="0" presId="urn:microsoft.com/office/officeart/2008/layout/VerticalCurvedList"/>
    <dgm:cxn modelId="{F832194D-8CC3-4EBB-A924-A173189EE8BE}" type="presParOf" srcId="{8566FE57-D057-4EEC-AABF-8EABE5AB0EEF}" destId="{71EAB8FF-386A-4814-A562-6FD7662A2C0E}" srcOrd="0" destOrd="0" presId="urn:microsoft.com/office/officeart/2008/layout/VerticalCurvedList"/>
    <dgm:cxn modelId="{73971AEF-73ED-400E-8481-76705BCDB798}" type="presParOf" srcId="{71EAB8FF-386A-4814-A562-6FD7662A2C0E}" destId="{30E1FA7E-A1C2-4663-AE68-B5B21AF42AF2}" srcOrd="0" destOrd="0" presId="urn:microsoft.com/office/officeart/2008/layout/VerticalCurvedList"/>
    <dgm:cxn modelId="{8C5A9BD7-F696-49D6-A1A3-66E722FBC83B}" type="presParOf" srcId="{71EAB8FF-386A-4814-A562-6FD7662A2C0E}" destId="{FB87109C-D263-4E5C-8493-34FA642F047A}" srcOrd="1" destOrd="0" presId="urn:microsoft.com/office/officeart/2008/layout/VerticalCurvedList"/>
    <dgm:cxn modelId="{568CA4B5-7CEE-495A-8F6A-47804846D6BD}" type="presParOf" srcId="{71EAB8FF-386A-4814-A562-6FD7662A2C0E}" destId="{0A4E9CF8-294C-43ED-97EC-281A7ABB65B3}" srcOrd="2" destOrd="0" presId="urn:microsoft.com/office/officeart/2008/layout/VerticalCurvedList"/>
    <dgm:cxn modelId="{B388C998-C47D-4A51-85A8-3F31759F08DA}" type="presParOf" srcId="{71EAB8FF-386A-4814-A562-6FD7662A2C0E}" destId="{98CCCF19-692C-44AB-9FCC-574990082BE6}" srcOrd="3" destOrd="0" presId="urn:microsoft.com/office/officeart/2008/layout/VerticalCurvedList"/>
    <dgm:cxn modelId="{76D1B223-B7BE-4CDA-A1D2-4323091B6D69}" type="presParOf" srcId="{8566FE57-D057-4EEC-AABF-8EABE5AB0EEF}" destId="{50E8FEAF-B410-454C-A2E9-4DE96E3E05B8}" srcOrd="1" destOrd="0" presId="urn:microsoft.com/office/officeart/2008/layout/VerticalCurvedList"/>
    <dgm:cxn modelId="{3D1E18DF-5245-43B7-9F47-FE1ABF0AE7A7}" type="presParOf" srcId="{8566FE57-D057-4EEC-AABF-8EABE5AB0EEF}" destId="{18ECEFB9-FE6A-41E4-AD21-B71602E0A567}" srcOrd="2" destOrd="0" presId="urn:microsoft.com/office/officeart/2008/layout/VerticalCurvedList"/>
    <dgm:cxn modelId="{847CA81F-6FE7-4FB9-AD9B-7D6AFC036E42}" type="presParOf" srcId="{18ECEFB9-FE6A-41E4-AD21-B71602E0A567}" destId="{18ACB3DF-5B94-48D4-858C-93A532CC9EDC}" srcOrd="0" destOrd="0" presId="urn:microsoft.com/office/officeart/2008/layout/VerticalCurvedList"/>
    <dgm:cxn modelId="{6E747018-BA42-43ED-BB06-AF4DB6C34DF2}" type="presParOf" srcId="{8566FE57-D057-4EEC-AABF-8EABE5AB0EEF}" destId="{F49FBA37-36EE-4AC2-8EBE-BAD264A7B7B1}" srcOrd="3" destOrd="0" presId="urn:microsoft.com/office/officeart/2008/layout/VerticalCurvedList"/>
    <dgm:cxn modelId="{8C10F2B2-CF80-474F-8580-EC597F0DF5AF}" type="presParOf" srcId="{8566FE57-D057-4EEC-AABF-8EABE5AB0EEF}" destId="{15C40B37-CB02-405E-A5E6-B4E96360CAA6}" srcOrd="4" destOrd="0" presId="urn:microsoft.com/office/officeart/2008/layout/VerticalCurvedList"/>
    <dgm:cxn modelId="{FDEC69F3-A535-481D-AAF1-8D0343018E62}" type="presParOf" srcId="{15C40B37-CB02-405E-A5E6-B4E96360CAA6}" destId="{E816A656-A4F5-4265-A583-CB9EC5BBEAF2}" srcOrd="0" destOrd="0" presId="urn:microsoft.com/office/officeart/2008/layout/VerticalCurvedList"/>
    <dgm:cxn modelId="{0E184759-919D-4B64-B3F1-E64066667B51}" type="presParOf" srcId="{8566FE57-D057-4EEC-AABF-8EABE5AB0EEF}" destId="{1722D072-C7C3-4069-A933-E62BF3B4D9FA}" srcOrd="5" destOrd="0" presId="urn:microsoft.com/office/officeart/2008/layout/VerticalCurvedList"/>
    <dgm:cxn modelId="{F848FC8A-DC54-46A5-B85E-9DE71D49F909}" type="presParOf" srcId="{8566FE57-D057-4EEC-AABF-8EABE5AB0EEF}" destId="{12500217-F985-4805-AFDA-1A7040797251}" srcOrd="6" destOrd="0" presId="urn:microsoft.com/office/officeart/2008/layout/VerticalCurvedList"/>
    <dgm:cxn modelId="{EB5C27F8-4C69-4A88-8452-DEBD6D2222A2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10 conceptos que todo niño con TDAH desearía que sus docentes y padres conocieran</a:t>
          </a: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https://www.youtube.com/watch?v=lhvEaE9IdDM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VIDEO. Capacitación docente: </a:t>
          </a:r>
          <a:r>
            <a:rPr lang="es-ES" b="1" dirty="0" err="1" smtClean="0">
              <a:solidFill>
                <a:schemeClr val="bg1"/>
              </a:solidFill>
            </a:rPr>
            <a:t>Capturología</a:t>
          </a:r>
          <a:r>
            <a:rPr lang="es-ES" b="1" dirty="0" smtClean="0">
              <a:solidFill>
                <a:schemeClr val="bg1"/>
              </a:solidFill>
            </a:rPr>
            <a:t>, el arte de captar la atención.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https://www.youtube.com/watch?v=iCemTZXU7NM</a:t>
          </a:r>
          <a:endParaRPr lang="es-ES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El aula afectiva | Laura Lewin</a:t>
          </a:r>
        </a:p>
        <a:p>
          <a:r>
            <a:rPr lang="es-ES" sz="20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https://www.youtube.com/watch?v=8phICGlEPRI</a:t>
          </a:r>
          <a:endParaRPr lang="es-ES" sz="2000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0AA95493-E808-4F7F-8AA7-F26C0DA8A434}" type="presOf" srcId="{98FD39B5-2D02-4965-9F4A-15656F237FCD}" destId="{50E8FEAF-B410-454C-A2E9-4DE96E3E05B8}" srcOrd="0" destOrd="0" presId="urn:microsoft.com/office/officeart/2008/layout/VerticalCurvedList"/>
    <dgm:cxn modelId="{565F714D-9AC6-47A0-91C0-0DBF916957CA}" type="presOf" srcId="{C1EE5AEA-937F-48EB-A714-E5AA86DE060C}" destId="{F49FBA37-36EE-4AC2-8EBE-BAD264A7B7B1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55A31CE9-C882-42B3-AF5D-00192070F265}" type="presOf" srcId="{751B2ED6-36C8-47F4-8FB0-4D682BA02002}" destId="{FB87109C-D263-4E5C-8493-34FA642F047A}" srcOrd="0" destOrd="0" presId="urn:microsoft.com/office/officeart/2008/layout/VerticalCurvedList"/>
    <dgm:cxn modelId="{846D9806-7ADD-4CA6-B898-77D03D249671}" type="presOf" srcId="{EC4C7298-5614-44CC-8ADD-1EDB5384418D}" destId="{03AB04DE-9E47-440B-88F1-153A5A8CE290}" srcOrd="0" destOrd="0" presId="urn:microsoft.com/office/officeart/2008/layout/VerticalCurvedList"/>
    <dgm:cxn modelId="{8C9615F7-02A1-4FDB-BF50-48286E97F68A}" type="presOf" srcId="{031082BA-80AF-4B0F-832D-61D3B500F130}" destId="{1722D072-C7C3-4069-A933-E62BF3B4D9FA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9515803F-6851-4A2A-87E2-F8D20CF38586}" type="presParOf" srcId="{03AB04DE-9E47-440B-88F1-153A5A8CE290}" destId="{8566FE57-D057-4EEC-AABF-8EABE5AB0EEF}" srcOrd="0" destOrd="0" presId="urn:microsoft.com/office/officeart/2008/layout/VerticalCurvedList"/>
    <dgm:cxn modelId="{F56C1F8D-B1E2-4CAD-8049-AF847B7AD30B}" type="presParOf" srcId="{8566FE57-D057-4EEC-AABF-8EABE5AB0EEF}" destId="{71EAB8FF-386A-4814-A562-6FD7662A2C0E}" srcOrd="0" destOrd="0" presId="urn:microsoft.com/office/officeart/2008/layout/VerticalCurvedList"/>
    <dgm:cxn modelId="{009565E0-CBD3-4B00-BE35-914C120D72FB}" type="presParOf" srcId="{71EAB8FF-386A-4814-A562-6FD7662A2C0E}" destId="{30E1FA7E-A1C2-4663-AE68-B5B21AF42AF2}" srcOrd="0" destOrd="0" presId="urn:microsoft.com/office/officeart/2008/layout/VerticalCurvedList"/>
    <dgm:cxn modelId="{2EC6EF61-0416-4C32-BC5A-F8D6D57585D6}" type="presParOf" srcId="{71EAB8FF-386A-4814-A562-6FD7662A2C0E}" destId="{FB87109C-D263-4E5C-8493-34FA642F047A}" srcOrd="1" destOrd="0" presId="urn:microsoft.com/office/officeart/2008/layout/VerticalCurvedList"/>
    <dgm:cxn modelId="{4C02EC8E-2ED0-45B4-9A31-3E16990DEC0D}" type="presParOf" srcId="{71EAB8FF-386A-4814-A562-6FD7662A2C0E}" destId="{0A4E9CF8-294C-43ED-97EC-281A7ABB65B3}" srcOrd="2" destOrd="0" presId="urn:microsoft.com/office/officeart/2008/layout/VerticalCurvedList"/>
    <dgm:cxn modelId="{1C5AAAE2-C334-4CA2-B9B5-2CAEA3F027F9}" type="presParOf" srcId="{71EAB8FF-386A-4814-A562-6FD7662A2C0E}" destId="{98CCCF19-692C-44AB-9FCC-574990082BE6}" srcOrd="3" destOrd="0" presId="urn:microsoft.com/office/officeart/2008/layout/VerticalCurvedList"/>
    <dgm:cxn modelId="{F5C56545-DDFD-4E21-91B9-325E4789F345}" type="presParOf" srcId="{8566FE57-D057-4EEC-AABF-8EABE5AB0EEF}" destId="{50E8FEAF-B410-454C-A2E9-4DE96E3E05B8}" srcOrd="1" destOrd="0" presId="urn:microsoft.com/office/officeart/2008/layout/VerticalCurvedList"/>
    <dgm:cxn modelId="{F9A92357-A55A-44A0-8062-05DBA074353B}" type="presParOf" srcId="{8566FE57-D057-4EEC-AABF-8EABE5AB0EEF}" destId="{18ECEFB9-FE6A-41E4-AD21-B71602E0A567}" srcOrd="2" destOrd="0" presId="urn:microsoft.com/office/officeart/2008/layout/VerticalCurvedList"/>
    <dgm:cxn modelId="{A05AEAED-C4FD-41E9-962E-29D50044EF01}" type="presParOf" srcId="{18ECEFB9-FE6A-41E4-AD21-B71602E0A567}" destId="{18ACB3DF-5B94-48D4-858C-93A532CC9EDC}" srcOrd="0" destOrd="0" presId="urn:microsoft.com/office/officeart/2008/layout/VerticalCurvedList"/>
    <dgm:cxn modelId="{29652E23-3001-4A31-92A1-BFC784DD7089}" type="presParOf" srcId="{8566FE57-D057-4EEC-AABF-8EABE5AB0EEF}" destId="{F49FBA37-36EE-4AC2-8EBE-BAD264A7B7B1}" srcOrd="3" destOrd="0" presId="urn:microsoft.com/office/officeart/2008/layout/VerticalCurvedList"/>
    <dgm:cxn modelId="{18B6124F-76FB-4051-A212-D9439948F81A}" type="presParOf" srcId="{8566FE57-D057-4EEC-AABF-8EABE5AB0EEF}" destId="{15C40B37-CB02-405E-A5E6-B4E96360CAA6}" srcOrd="4" destOrd="0" presId="urn:microsoft.com/office/officeart/2008/layout/VerticalCurvedList"/>
    <dgm:cxn modelId="{ACA9D125-1CA5-4E1A-87F4-1603EFFD4120}" type="presParOf" srcId="{15C40B37-CB02-405E-A5E6-B4E96360CAA6}" destId="{E816A656-A4F5-4265-A583-CB9EC5BBEAF2}" srcOrd="0" destOrd="0" presId="urn:microsoft.com/office/officeart/2008/layout/VerticalCurvedList"/>
    <dgm:cxn modelId="{7924C393-FFA9-4BFF-9C49-46D75BAF9E7F}" type="presParOf" srcId="{8566FE57-D057-4EEC-AABF-8EABE5AB0EEF}" destId="{1722D072-C7C3-4069-A933-E62BF3B4D9FA}" srcOrd="5" destOrd="0" presId="urn:microsoft.com/office/officeart/2008/layout/VerticalCurvedList"/>
    <dgm:cxn modelId="{87F46DF6-47C9-49B8-8D63-33D34B9CEA6B}" type="presParOf" srcId="{8566FE57-D057-4EEC-AABF-8EABE5AB0EEF}" destId="{12500217-F985-4805-AFDA-1A7040797251}" srcOrd="6" destOrd="0" presId="urn:microsoft.com/office/officeart/2008/layout/VerticalCurvedList"/>
    <dgm:cxn modelId="{084A23E3-E29A-4348-ACC0-E21D9D275BF1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96A4A-8DF1-4D5A-A8A0-5F9C2C7D72D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6E71AB6-0FC1-4DB2-AD16-5C707EB74A3C}">
      <dgm:prSet phldrT="[Texto]" custT="1"/>
      <dgm:spPr/>
      <dgm:t>
        <a:bodyPr/>
        <a:lstStyle/>
        <a:p>
          <a:endParaRPr lang="es-ES" sz="1800" dirty="0" smtClean="0"/>
        </a:p>
        <a:p>
          <a:r>
            <a:rPr lang="es-ES" sz="1800" b="1" dirty="0" smtClean="0">
              <a:solidFill>
                <a:schemeClr val="tx1"/>
              </a:solidFill>
            </a:rPr>
            <a:t>CONDUCTUAL</a:t>
          </a:r>
          <a:r>
            <a:rPr lang="es-ES" sz="1800" dirty="0" smtClean="0"/>
            <a:t>: Participación en clases y en las tareas escolares, esfuerzo y persistencia, atención y concentración, seguir las reglas del colegio, ausencia de conductas disruptivas.</a:t>
          </a:r>
        </a:p>
        <a:p>
          <a:endParaRPr lang="es-ES" sz="1400" dirty="0"/>
        </a:p>
      </dgm:t>
    </dgm:pt>
    <dgm:pt modelId="{6025EE19-D8AF-4E57-8FE6-1788A8719727}" type="parTrans" cxnId="{F20ED104-0A95-4276-8546-5397AA8A2FF6}">
      <dgm:prSet/>
      <dgm:spPr/>
      <dgm:t>
        <a:bodyPr/>
        <a:lstStyle/>
        <a:p>
          <a:endParaRPr lang="es-ES"/>
        </a:p>
      </dgm:t>
    </dgm:pt>
    <dgm:pt modelId="{11D94C4B-6D70-4BE3-A682-B8DB3EACA111}" type="sibTrans" cxnId="{F20ED104-0A95-4276-8546-5397AA8A2FF6}">
      <dgm:prSet/>
      <dgm:spPr/>
      <dgm:t>
        <a:bodyPr/>
        <a:lstStyle/>
        <a:p>
          <a:endParaRPr lang="es-ES"/>
        </a:p>
      </dgm:t>
    </dgm:pt>
    <dgm:pt modelId="{8E24D9EC-9630-4751-9B6D-47B9B1704574}">
      <dgm:prSet phldrT="[Texto]" custT="1"/>
      <dgm:spPr/>
      <dgm:t>
        <a:bodyPr/>
        <a:lstStyle/>
        <a:p>
          <a:r>
            <a:rPr lang="es-ES" sz="1800" b="1" dirty="0" smtClean="0">
              <a:solidFill>
                <a:schemeClr val="tx1"/>
              </a:solidFill>
            </a:rPr>
            <a:t>AFECTIVA:</a:t>
          </a:r>
          <a:r>
            <a:rPr lang="es-ES" sz="1800" dirty="0" smtClean="0"/>
            <a:t> Emociones positivas, disfrute, felicidad, Interés, sentido de pertenencia, apreciado por otros, sentirse incluido, valorar el colegio, útil, importante. </a:t>
          </a:r>
        </a:p>
        <a:p>
          <a:endParaRPr lang="es-ES" sz="1400" dirty="0"/>
        </a:p>
      </dgm:t>
    </dgm:pt>
    <dgm:pt modelId="{3E552B71-2644-461E-B7B7-ED8AB6DEC93C}" type="parTrans" cxnId="{E5410281-5E4F-4612-B3F3-3DC994E24ED4}">
      <dgm:prSet/>
      <dgm:spPr/>
      <dgm:t>
        <a:bodyPr/>
        <a:lstStyle/>
        <a:p>
          <a:endParaRPr lang="es-ES"/>
        </a:p>
      </dgm:t>
    </dgm:pt>
    <dgm:pt modelId="{70A68B9D-C672-4DE5-812E-E5DBB02FCDD9}" type="sibTrans" cxnId="{E5410281-5E4F-4612-B3F3-3DC994E24ED4}">
      <dgm:prSet/>
      <dgm:spPr/>
      <dgm:t>
        <a:bodyPr/>
        <a:lstStyle/>
        <a:p>
          <a:endParaRPr lang="es-ES"/>
        </a:p>
      </dgm:t>
    </dgm:pt>
    <dgm:pt modelId="{1C057876-A943-4872-B36F-7E610F036DE5}">
      <dgm:prSet phldrT="[Texto]" custT="1"/>
      <dgm:spPr/>
      <dgm:t>
        <a:bodyPr/>
        <a:lstStyle/>
        <a:p>
          <a:endParaRPr lang="es-ES" sz="1600" b="1" dirty="0" smtClean="0">
            <a:solidFill>
              <a:schemeClr val="tx1"/>
            </a:solidFill>
          </a:endParaRPr>
        </a:p>
        <a:p>
          <a:r>
            <a:rPr lang="es-ES" sz="1800" b="1" smtClean="0">
              <a:solidFill>
                <a:schemeClr val="tx1"/>
              </a:solidFill>
            </a:rPr>
            <a:t>COGNITIVA</a:t>
          </a:r>
          <a:r>
            <a:rPr lang="es-ES" sz="1800" smtClean="0"/>
            <a:t>: </a:t>
          </a:r>
          <a:r>
            <a:rPr lang="es-ES" sz="1800" dirty="0" smtClean="0"/>
            <a:t>Inversión psicológica en el aprendizaje, el foco en la comprensión antes que en tener el trabajo hecho, va más allá de lo requerido, auto-regulación, </a:t>
          </a:r>
          <a:r>
            <a:rPr lang="es-ES" sz="1800" dirty="0" err="1" smtClean="0"/>
            <a:t>metacognitiva</a:t>
          </a:r>
          <a:r>
            <a:rPr lang="es-ES" sz="1800" dirty="0" smtClean="0"/>
            <a:t>, uso de estrategias profundas de aprendizaje, elaboración, integración, conectado a conocimientos previos.</a:t>
          </a:r>
        </a:p>
        <a:p>
          <a:endParaRPr lang="es-ES" sz="1800" dirty="0"/>
        </a:p>
      </dgm:t>
    </dgm:pt>
    <dgm:pt modelId="{08F7425B-5698-4313-A3EF-B46B6204F7FA}" type="parTrans" cxnId="{1A1DA023-7670-4C6C-947B-8C45E7616613}">
      <dgm:prSet/>
      <dgm:spPr/>
      <dgm:t>
        <a:bodyPr/>
        <a:lstStyle/>
        <a:p>
          <a:endParaRPr lang="es-ES"/>
        </a:p>
      </dgm:t>
    </dgm:pt>
    <dgm:pt modelId="{B9CECC7E-47AA-47C9-92DE-22EA5B2A5A09}" type="sibTrans" cxnId="{1A1DA023-7670-4C6C-947B-8C45E7616613}">
      <dgm:prSet/>
      <dgm:spPr/>
      <dgm:t>
        <a:bodyPr/>
        <a:lstStyle/>
        <a:p>
          <a:endParaRPr lang="es-ES"/>
        </a:p>
      </dgm:t>
    </dgm:pt>
    <dgm:pt modelId="{CAA190EE-2B83-4C9E-A168-0E1CC9A4602E}" type="pres">
      <dgm:prSet presAssocID="{98196A4A-8DF1-4D5A-A8A0-5F9C2C7D72D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F4299A2B-A6AD-40F0-B670-CA7FA76098FA}" type="pres">
      <dgm:prSet presAssocID="{98196A4A-8DF1-4D5A-A8A0-5F9C2C7D72DE}" presName="Name1" presStyleCnt="0"/>
      <dgm:spPr/>
    </dgm:pt>
    <dgm:pt modelId="{C3539736-3996-40FE-ABA7-0DCD1CA806FE}" type="pres">
      <dgm:prSet presAssocID="{98196A4A-8DF1-4D5A-A8A0-5F9C2C7D72DE}" presName="cycle" presStyleCnt="0"/>
      <dgm:spPr/>
    </dgm:pt>
    <dgm:pt modelId="{0F9E55D0-9E1C-45B4-A545-C74E077D0DF7}" type="pres">
      <dgm:prSet presAssocID="{98196A4A-8DF1-4D5A-A8A0-5F9C2C7D72DE}" presName="srcNode" presStyleLbl="node1" presStyleIdx="0" presStyleCnt="3"/>
      <dgm:spPr/>
    </dgm:pt>
    <dgm:pt modelId="{F3182276-5288-4C8F-BDE5-F500552069E4}" type="pres">
      <dgm:prSet presAssocID="{98196A4A-8DF1-4D5A-A8A0-5F9C2C7D72DE}" presName="conn" presStyleLbl="parChTrans1D2" presStyleIdx="0" presStyleCnt="1"/>
      <dgm:spPr/>
      <dgm:t>
        <a:bodyPr/>
        <a:lstStyle/>
        <a:p>
          <a:endParaRPr lang="es-ES"/>
        </a:p>
      </dgm:t>
    </dgm:pt>
    <dgm:pt modelId="{387D5D76-0592-49F4-9B51-CFC559ECC8ED}" type="pres">
      <dgm:prSet presAssocID="{98196A4A-8DF1-4D5A-A8A0-5F9C2C7D72DE}" presName="extraNode" presStyleLbl="node1" presStyleIdx="0" presStyleCnt="3"/>
      <dgm:spPr/>
    </dgm:pt>
    <dgm:pt modelId="{E4DD7FCD-8BB7-4A5F-A424-6D764911D5CA}" type="pres">
      <dgm:prSet presAssocID="{98196A4A-8DF1-4D5A-A8A0-5F9C2C7D72DE}" presName="dstNode" presStyleLbl="node1" presStyleIdx="0" presStyleCnt="3"/>
      <dgm:spPr/>
    </dgm:pt>
    <dgm:pt modelId="{97E65C57-5676-41EA-B905-746CE93ECFF1}" type="pres">
      <dgm:prSet presAssocID="{F6E71AB6-0FC1-4DB2-AD16-5C707EB74A3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6A074B8-E720-4640-A9D2-8C68BBB26AE4}" type="pres">
      <dgm:prSet presAssocID="{F6E71AB6-0FC1-4DB2-AD16-5C707EB74A3C}" presName="accent_1" presStyleCnt="0"/>
      <dgm:spPr/>
    </dgm:pt>
    <dgm:pt modelId="{8E7F7C90-41E9-4198-A007-983DE2E323A9}" type="pres">
      <dgm:prSet presAssocID="{F6E71AB6-0FC1-4DB2-AD16-5C707EB74A3C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BF7E6E9-D263-4298-BCFD-6AD33BCE00B2}" type="pres">
      <dgm:prSet presAssocID="{8E24D9EC-9630-4751-9B6D-47B9B170457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DE944F1-44D7-40CF-AED2-D7ED68376F64}" type="pres">
      <dgm:prSet presAssocID="{8E24D9EC-9630-4751-9B6D-47B9B1704574}" presName="accent_2" presStyleCnt="0"/>
      <dgm:spPr/>
    </dgm:pt>
    <dgm:pt modelId="{57759AB6-5C68-4595-B692-F01B167B02F0}" type="pres">
      <dgm:prSet presAssocID="{8E24D9EC-9630-4751-9B6D-47B9B1704574}" presName="accentRepeatNode" presStyleLbl="solidFgAcc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DB89961-3C42-4FAA-9C5B-10F9BB701E0C}" type="pres">
      <dgm:prSet presAssocID="{1C057876-A943-4872-B36F-7E610F036DE5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571E627-748E-4463-995D-101140F3EF42}" type="pres">
      <dgm:prSet presAssocID="{1C057876-A943-4872-B36F-7E610F036DE5}" presName="accent_3" presStyleCnt="0"/>
      <dgm:spPr/>
    </dgm:pt>
    <dgm:pt modelId="{BA6382C9-7E4D-4478-88AF-E7A413EAC4D4}" type="pres">
      <dgm:prSet presAssocID="{1C057876-A943-4872-B36F-7E610F036DE5}" presName="accentRepeatNode" presStyleLbl="solidFgAcc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1A1DA023-7670-4C6C-947B-8C45E7616613}" srcId="{98196A4A-8DF1-4D5A-A8A0-5F9C2C7D72DE}" destId="{1C057876-A943-4872-B36F-7E610F036DE5}" srcOrd="2" destOrd="0" parTransId="{08F7425B-5698-4313-A3EF-B46B6204F7FA}" sibTransId="{B9CECC7E-47AA-47C9-92DE-22EA5B2A5A09}"/>
    <dgm:cxn modelId="{E5410281-5E4F-4612-B3F3-3DC994E24ED4}" srcId="{98196A4A-8DF1-4D5A-A8A0-5F9C2C7D72DE}" destId="{8E24D9EC-9630-4751-9B6D-47B9B1704574}" srcOrd="1" destOrd="0" parTransId="{3E552B71-2644-461E-B7B7-ED8AB6DEC93C}" sibTransId="{70A68B9D-C672-4DE5-812E-E5DBB02FCDD9}"/>
    <dgm:cxn modelId="{F20ED104-0A95-4276-8546-5397AA8A2FF6}" srcId="{98196A4A-8DF1-4D5A-A8A0-5F9C2C7D72DE}" destId="{F6E71AB6-0FC1-4DB2-AD16-5C707EB74A3C}" srcOrd="0" destOrd="0" parTransId="{6025EE19-D8AF-4E57-8FE6-1788A8719727}" sibTransId="{11D94C4B-6D70-4BE3-A682-B8DB3EACA111}"/>
    <dgm:cxn modelId="{D7F83D93-4CFE-41C4-8720-0FEA7E0D6525}" type="presOf" srcId="{F6E71AB6-0FC1-4DB2-AD16-5C707EB74A3C}" destId="{97E65C57-5676-41EA-B905-746CE93ECFF1}" srcOrd="0" destOrd="0" presId="urn:microsoft.com/office/officeart/2008/layout/VerticalCurvedList"/>
    <dgm:cxn modelId="{3A3DAAA7-DB20-4EC1-A3DF-2916917CE41E}" type="presOf" srcId="{98196A4A-8DF1-4D5A-A8A0-5F9C2C7D72DE}" destId="{CAA190EE-2B83-4C9E-A168-0E1CC9A4602E}" srcOrd="0" destOrd="0" presId="urn:microsoft.com/office/officeart/2008/layout/VerticalCurvedList"/>
    <dgm:cxn modelId="{2C9A07DA-9C5B-432C-AE98-6E8C3B176E13}" type="presOf" srcId="{8E24D9EC-9630-4751-9B6D-47B9B1704574}" destId="{8BF7E6E9-D263-4298-BCFD-6AD33BCE00B2}" srcOrd="0" destOrd="0" presId="urn:microsoft.com/office/officeart/2008/layout/VerticalCurvedList"/>
    <dgm:cxn modelId="{65364E0F-8344-4C8A-B61A-DB4FFF8D2E70}" type="presOf" srcId="{1C057876-A943-4872-B36F-7E610F036DE5}" destId="{3DB89961-3C42-4FAA-9C5B-10F9BB701E0C}" srcOrd="0" destOrd="0" presId="urn:microsoft.com/office/officeart/2008/layout/VerticalCurvedList"/>
    <dgm:cxn modelId="{0582393F-64AE-4BBE-B3AC-6A11234229A1}" type="presOf" srcId="{11D94C4B-6D70-4BE3-A682-B8DB3EACA111}" destId="{F3182276-5288-4C8F-BDE5-F500552069E4}" srcOrd="0" destOrd="0" presId="urn:microsoft.com/office/officeart/2008/layout/VerticalCurvedList"/>
    <dgm:cxn modelId="{68526D5C-5ADD-42AF-B15C-E46A24F861D5}" type="presParOf" srcId="{CAA190EE-2B83-4C9E-A168-0E1CC9A4602E}" destId="{F4299A2B-A6AD-40F0-B670-CA7FA76098FA}" srcOrd="0" destOrd="0" presId="urn:microsoft.com/office/officeart/2008/layout/VerticalCurvedList"/>
    <dgm:cxn modelId="{FBADEFA3-A509-4EDF-A745-4844F5B8B866}" type="presParOf" srcId="{F4299A2B-A6AD-40F0-B670-CA7FA76098FA}" destId="{C3539736-3996-40FE-ABA7-0DCD1CA806FE}" srcOrd="0" destOrd="0" presId="urn:microsoft.com/office/officeart/2008/layout/VerticalCurvedList"/>
    <dgm:cxn modelId="{B6FD5A7F-704A-4052-A8A6-D0120E159B8C}" type="presParOf" srcId="{C3539736-3996-40FE-ABA7-0DCD1CA806FE}" destId="{0F9E55D0-9E1C-45B4-A545-C74E077D0DF7}" srcOrd="0" destOrd="0" presId="urn:microsoft.com/office/officeart/2008/layout/VerticalCurvedList"/>
    <dgm:cxn modelId="{BFBD908F-760B-4D9D-9E4D-DD99C03BC877}" type="presParOf" srcId="{C3539736-3996-40FE-ABA7-0DCD1CA806FE}" destId="{F3182276-5288-4C8F-BDE5-F500552069E4}" srcOrd="1" destOrd="0" presId="urn:microsoft.com/office/officeart/2008/layout/VerticalCurvedList"/>
    <dgm:cxn modelId="{A750E7C1-E687-4DAF-A3BF-BFBEECF1F8CE}" type="presParOf" srcId="{C3539736-3996-40FE-ABA7-0DCD1CA806FE}" destId="{387D5D76-0592-49F4-9B51-CFC559ECC8ED}" srcOrd="2" destOrd="0" presId="urn:microsoft.com/office/officeart/2008/layout/VerticalCurvedList"/>
    <dgm:cxn modelId="{CD655A3B-1FCA-4077-870B-455977455F03}" type="presParOf" srcId="{C3539736-3996-40FE-ABA7-0DCD1CA806FE}" destId="{E4DD7FCD-8BB7-4A5F-A424-6D764911D5CA}" srcOrd="3" destOrd="0" presId="urn:microsoft.com/office/officeart/2008/layout/VerticalCurvedList"/>
    <dgm:cxn modelId="{10171BB8-7DE9-4733-9544-5EC18623037A}" type="presParOf" srcId="{F4299A2B-A6AD-40F0-B670-CA7FA76098FA}" destId="{97E65C57-5676-41EA-B905-746CE93ECFF1}" srcOrd="1" destOrd="0" presId="urn:microsoft.com/office/officeart/2008/layout/VerticalCurvedList"/>
    <dgm:cxn modelId="{1318E616-59F8-4875-AF29-F5CD462BCF08}" type="presParOf" srcId="{F4299A2B-A6AD-40F0-B670-CA7FA76098FA}" destId="{46A074B8-E720-4640-A9D2-8C68BBB26AE4}" srcOrd="2" destOrd="0" presId="urn:microsoft.com/office/officeart/2008/layout/VerticalCurvedList"/>
    <dgm:cxn modelId="{3A1EAE1F-4DA6-4078-BDB7-6E1D30F62B16}" type="presParOf" srcId="{46A074B8-E720-4640-A9D2-8C68BBB26AE4}" destId="{8E7F7C90-41E9-4198-A007-983DE2E323A9}" srcOrd="0" destOrd="0" presId="urn:microsoft.com/office/officeart/2008/layout/VerticalCurvedList"/>
    <dgm:cxn modelId="{0A1E53C2-4E2B-4565-8CC5-447D791CA798}" type="presParOf" srcId="{F4299A2B-A6AD-40F0-B670-CA7FA76098FA}" destId="{8BF7E6E9-D263-4298-BCFD-6AD33BCE00B2}" srcOrd="3" destOrd="0" presId="urn:microsoft.com/office/officeart/2008/layout/VerticalCurvedList"/>
    <dgm:cxn modelId="{18983D89-CAD5-4F41-8C70-9A2DA688AA67}" type="presParOf" srcId="{F4299A2B-A6AD-40F0-B670-CA7FA76098FA}" destId="{CDE944F1-44D7-40CF-AED2-D7ED68376F64}" srcOrd="4" destOrd="0" presId="urn:microsoft.com/office/officeart/2008/layout/VerticalCurvedList"/>
    <dgm:cxn modelId="{55D7919A-8D07-4C0E-976F-A9E36E74B17F}" type="presParOf" srcId="{CDE944F1-44D7-40CF-AED2-D7ED68376F64}" destId="{57759AB6-5C68-4595-B692-F01B167B02F0}" srcOrd="0" destOrd="0" presId="urn:microsoft.com/office/officeart/2008/layout/VerticalCurvedList"/>
    <dgm:cxn modelId="{9FF99998-E474-4C0D-B948-61025B1C0010}" type="presParOf" srcId="{F4299A2B-A6AD-40F0-B670-CA7FA76098FA}" destId="{3DB89961-3C42-4FAA-9C5B-10F9BB701E0C}" srcOrd="5" destOrd="0" presId="urn:microsoft.com/office/officeart/2008/layout/VerticalCurvedList"/>
    <dgm:cxn modelId="{8035B0CC-0E27-4799-9F4A-08BD58D886B8}" type="presParOf" srcId="{F4299A2B-A6AD-40F0-B670-CA7FA76098FA}" destId="{0571E627-748E-4463-995D-101140F3EF42}" srcOrd="6" destOrd="0" presId="urn:microsoft.com/office/officeart/2008/layout/VerticalCurvedList"/>
    <dgm:cxn modelId="{66A60E50-B95F-41AC-B366-24A1FE22529D}" type="presParOf" srcId="{0571E627-748E-4463-995D-101140F3EF42}" destId="{BA6382C9-7E4D-4478-88AF-E7A413EAC4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Cómo lograr que sus alumnos recuerden. </a:t>
          </a: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https://www.youtube.com/watch?v=nF772Mrco4w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¿Cómo aprende el cerebro? Aprende con </a:t>
          </a:r>
          <a:r>
            <a:rPr lang="es-ES" sz="2000" b="1" dirty="0" err="1" smtClean="0">
              <a:solidFill>
                <a:schemeClr val="bg1"/>
              </a:solidFill>
            </a:rPr>
            <a:t>Neuroeducación</a:t>
          </a:r>
          <a:endParaRPr lang="es-ES" sz="2000" b="1" dirty="0" smtClean="0">
            <a:solidFill>
              <a:schemeClr val="bg1"/>
            </a:solidFill>
          </a:endParaRPr>
        </a:p>
        <a:p>
          <a:r>
            <a:rPr lang="es-ES" sz="2000" dirty="0" smtClean="0">
              <a:hlinkClick xmlns:r="http://schemas.openxmlformats.org/officeDocument/2006/relationships" r:id="rId2"/>
            </a:rPr>
            <a:t>https://www.youtube.com/watch?v=7Jl7gs67L5k</a:t>
          </a:r>
          <a:endParaRPr lang="es-ES" sz="20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Programar para aprender sin limites</a:t>
          </a:r>
        </a:p>
        <a:p>
          <a:r>
            <a:rPr lang="es-ES" sz="20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https://www.youtube.com/watch?v=9hUjhIfs-bw</a:t>
          </a:r>
          <a:endParaRPr lang="es-ES" sz="2000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4F1B8593-CC39-4D3F-B1EC-F9FC124B3118}" type="presOf" srcId="{EC4C7298-5614-44CC-8ADD-1EDB5384418D}" destId="{03AB04DE-9E47-440B-88F1-153A5A8CE290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C7B09E63-2144-4AF8-87AE-07CB3BC8132D}" type="presOf" srcId="{C1EE5AEA-937F-48EB-A714-E5AA86DE060C}" destId="{F49FBA37-36EE-4AC2-8EBE-BAD264A7B7B1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53EBCD1A-4F0E-440A-A5EA-45557DE5221A}" type="presOf" srcId="{751B2ED6-36C8-47F4-8FB0-4D682BA02002}" destId="{FB87109C-D263-4E5C-8493-34FA642F047A}" srcOrd="0" destOrd="0" presId="urn:microsoft.com/office/officeart/2008/layout/VerticalCurvedList"/>
    <dgm:cxn modelId="{5C584751-25FE-46F2-8A37-47304F85CC1E}" type="presOf" srcId="{031082BA-80AF-4B0F-832D-61D3B500F130}" destId="{1722D072-C7C3-4069-A933-E62BF3B4D9FA}" srcOrd="0" destOrd="0" presId="urn:microsoft.com/office/officeart/2008/layout/VerticalCurvedList"/>
    <dgm:cxn modelId="{3737931D-F618-4694-A2A3-63FE089B0B92}" type="presOf" srcId="{98FD39B5-2D02-4965-9F4A-15656F237FCD}" destId="{50E8FEAF-B410-454C-A2E9-4DE96E3E05B8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591E38B9-F6AF-4CB3-8A9F-153B7A786261}" type="presParOf" srcId="{03AB04DE-9E47-440B-88F1-153A5A8CE290}" destId="{8566FE57-D057-4EEC-AABF-8EABE5AB0EEF}" srcOrd="0" destOrd="0" presId="urn:microsoft.com/office/officeart/2008/layout/VerticalCurvedList"/>
    <dgm:cxn modelId="{2AA829F0-ACAE-4B45-B79A-55FBFE796647}" type="presParOf" srcId="{8566FE57-D057-4EEC-AABF-8EABE5AB0EEF}" destId="{71EAB8FF-386A-4814-A562-6FD7662A2C0E}" srcOrd="0" destOrd="0" presId="urn:microsoft.com/office/officeart/2008/layout/VerticalCurvedList"/>
    <dgm:cxn modelId="{3A4FF8A5-D8AC-4B22-8668-C51799426D8D}" type="presParOf" srcId="{71EAB8FF-386A-4814-A562-6FD7662A2C0E}" destId="{30E1FA7E-A1C2-4663-AE68-B5B21AF42AF2}" srcOrd="0" destOrd="0" presId="urn:microsoft.com/office/officeart/2008/layout/VerticalCurvedList"/>
    <dgm:cxn modelId="{84524248-F1C6-4F3F-8EE7-16A49680F6DF}" type="presParOf" srcId="{71EAB8FF-386A-4814-A562-6FD7662A2C0E}" destId="{FB87109C-D263-4E5C-8493-34FA642F047A}" srcOrd="1" destOrd="0" presId="urn:microsoft.com/office/officeart/2008/layout/VerticalCurvedList"/>
    <dgm:cxn modelId="{8C507B86-F1AD-446A-8E91-936E01C28348}" type="presParOf" srcId="{71EAB8FF-386A-4814-A562-6FD7662A2C0E}" destId="{0A4E9CF8-294C-43ED-97EC-281A7ABB65B3}" srcOrd="2" destOrd="0" presId="urn:microsoft.com/office/officeart/2008/layout/VerticalCurvedList"/>
    <dgm:cxn modelId="{7374AB69-1FD6-47E7-9B63-18CAA90232D6}" type="presParOf" srcId="{71EAB8FF-386A-4814-A562-6FD7662A2C0E}" destId="{98CCCF19-692C-44AB-9FCC-574990082BE6}" srcOrd="3" destOrd="0" presId="urn:microsoft.com/office/officeart/2008/layout/VerticalCurvedList"/>
    <dgm:cxn modelId="{235B40F4-38A9-4C8A-8300-330EE89D01F3}" type="presParOf" srcId="{8566FE57-D057-4EEC-AABF-8EABE5AB0EEF}" destId="{50E8FEAF-B410-454C-A2E9-4DE96E3E05B8}" srcOrd="1" destOrd="0" presId="urn:microsoft.com/office/officeart/2008/layout/VerticalCurvedList"/>
    <dgm:cxn modelId="{5A74CDDE-0A51-45C5-AFB1-9E99AE7D4C8B}" type="presParOf" srcId="{8566FE57-D057-4EEC-AABF-8EABE5AB0EEF}" destId="{18ECEFB9-FE6A-41E4-AD21-B71602E0A567}" srcOrd="2" destOrd="0" presId="urn:microsoft.com/office/officeart/2008/layout/VerticalCurvedList"/>
    <dgm:cxn modelId="{F5C0F3C7-B237-4DF6-83AC-FFDB7553A3B8}" type="presParOf" srcId="{18ECEFB9-FE6A-41E4-AD21-B71602E0A567}" destId="{18ACB3DF-5B94-48D4-858C-93A532CC9EDC}" srcOrd="0" destOrd="0" presId="urn:microsoft.com/office/officeart/2008/layout/VerticalCurvedList"/>
    <dgm:cxn modelId="{B98C5601-2DD1-4126-8838-D73798CCC065}" type="presParOf" srcId="{8566FE57-D057-4EEC-AABF-8EABE5AB0EEF}" destId="{F49FBA37-36EE-4AC2-8EBE-BAD264A7B7B1}" srcOrd="3" destOrd="0" presId="urn:microsoft.com/office/officeart/2008/layout/VerticalCurvedList"/>
    <dgm:cxn modelId="{001F4330-45BA-4924-9A3E-B65A01900B2E}" type="presParOf" srcId="{8566FE57-D057-4EEC-AABF-8EABE5AB0EEF}" destId="{15C40B37-CB02-405E-A5E6-B4E96360CAA6}" srcOrd="4" destOrd="0" presId="urn:microsoft.com/office/officeart/2008/layout/VerticalCurvedList"/>
    <dgm:cxn modelId="{34852385-51C6-4506-9E02-8DDCDB581D96}" type="presParOf" srcId="{15C40B37-CB02-405E-A5E6-B4E96360CAA6}" destId="{E816A656-A4F5-4265-A583-CB9EC5BBEAF2}" srcOrd="0" destOrd="0" presId="urn:microsoft.com/office/officeart/2008/layout/VerticalCurvedList"/>
    <dgm:cxn modelId="{0DCDBC9D-01FD-4ADB-AFD4-F04B4589FF17}" type="presParOf" srcId="{8566FE57-D057-4EEC-AABF-8EABE5AB0EEF}" destId="{1722D072-C7C3-4069-A933-E62BF3B4D9FA}" srcOrd="5" destOrd="0" presId="urn:microsoft.com/office/officeart/2008/layout/VerticalCurvedList"/>
    <dgm:cxn modelId="{7CB7C10F-5683-40C2-9D6A-1E67F2D7D83C}" type="presParOf" srcId="{8566FE57-D057-4EEC-AABF-8EABE5AB0EEF}" destId="{12500217-F985-4805-AFDA-1A7040797251}" srcOrd="6" destOrd="0" presId="urn:microsoft.com/office/officeart/2008/layout/VerticalCurvedList"/>
    <dgm:cxn modelId="{2D97B422-03FA-4299-BBAA-C046DA9DA9DF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Persuade con tu voz. Estrategias para sonar creíble.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https://www.youtube.com/watch?v=YlI-e4QJWG0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i="0" dirty="0" smtClean="0"/>
            <a:t>El arte de activar tu memoria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https://www.youtube.com/watch?v=XnPk9_z6Oa8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i="0" dirty="0" smtClean="0"/>
            <a:t>El cerebro de los adolescentes y ¿por qué actúan así?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https://www.youtube.com/watch?v=a1fdmXLSF-4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0E709C9C-679A-4692-8F05-CFA32F98C8E9}" type="presOf" srcId="{EC4C7298-5614-44CC-8ADD-1EDB5384418D}" destId="{03AB04DE-9E47-440B-88F1-153A5A8CE290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51FCBB26-5418-49D2-B4A1-3D38FC8D7A78}" type="presOf" srcId="{C1EE5AEA-937F-48EB-A714-E5AA86DE060C}" destId="{F49FBA37-36EE-4AC2-8EBE-BAD264A7B7B1}" srcOrd="0" destOrd="0" presId="urn:microsoft.com/office/officeart/2008/layout/VerticalCurvedList"/>
    <dgm:cxn modelId="{4E1F82B8-5C18-47C1-8A5E-8FDBBBCA04AF}" type="presOf" srcId="{031082BA-80AF-4B0F-832D-61D3B500F130}" destId="{1722D072-C7C3-4069-A933-E62BF3B4D9FA}" srcOrd="0" destOrd="0" presId="urn:microsoft.com/office/officeart/2008/layout/VerticalCurvedList"/>
    <dgm:cxn modelId="{B8B67C77-2301-49DF-BB01-72E3B34ADE87}" type="presOf" srcId="{751B2ED6-36C8-47F4-8FB0-4D682BA02002}" destId="{FB87109C-D263-4E5C-8493-34FA642F047A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22E3F437-472B-4DB8-9C42-DD3158D515D4}" type="presOf" srcId="{98FD39B5-2D02-4965-9F4A-15656F237FCD}" destId="{50E8FEAF-B410-454C-A2E9-4DE96E3E05B8}" srcOrd="0" destOrd="0" presId="urn:microsoft.com/office/officeart/2008/layout/VerticalCurvedList"/>
    <dgm:cxn modelId="{DEB2A64B-E9FC-46F1-82B6-24C203C4863C}" type="presParOf" srcId="{03AB04DE-9E47-440B-88F1-153A5A8CE290}" destId="{8566FE57-D057-4EEC-AABF-8EABE5AB0EEF}" srcOrd="0" destOrd="0" presId="urn:microsoft.com/office/officeart/2008/layout/VerticalCurvedList"/>
    <dgm:cxn modelId="{41B80C00-F147-4F44-9A28-1B7FF62DA525}" type="presParOf" srcId="{8566FE57-D057-4EEC-AABF-8EABE5AB0EEF}" destId="{71EAB8FF-386A-4814-A562-6FD7662A2C0E}" srcOrd="0" destOrd="0" presId="urn:microsoft.com/office/officeart/2008/layout/VerticalCurvedList"/>
    <dgm:cxn modelId="{75EDFECE-B041-4843-9772-25F7403FC01E}" type="presParOf" srcId="{71EAB8FF-386A-4814-A562-6FD7662A2C0E}" destId="{30E1FA7E-A1C2-4663-AE68-B5B21AF42AF2}" srcOrd="0" destOrd="0" presId="urn:microsoft.com/office/officeart/2008/layout/VerticalCurvedList"/>
    <dgm:cxn modelId="{B7F8BCFF-510C-4FF4-9EA0-7FCB5375BD7E}" type="presParOf" srcId="{71EAB8FF-386A-4814-A562-6FD7662A2C0E}" destId="{FB87109C-D263-4E5C-8493-34FA642F047A}" srcOrd="1" destOrd="0" presId="urn:microsoft.com/office/officeart/2008/layout/VerticalCurvedList"/>
    <dgm:cxn modelId="{DEED9791-FAAB-4185-9E19-FC2157B051F7}" type="presParOf" srcId="{71EAB8FF-386A-4814-A562-6FD7662A2C0E}" destId="{0A4E9CF8-294C-43ED-97EC-281A7ABB65B3}" srcOrd="2" destOrd="0" presId="urn:microsoft.com/office/officeart/2008/layout/VerticalCurvedList"/>
    <dgm:cxn modelId="{F9B34258-5A1A-4854-A83E-4C59FD70FB00}" type="presParOf" srcId="{71EAB8FF-386A-4814-A562-6FD7662A2C0E}" destId="{98CCCF19-692C-44AB-9FCC-574990082BE6}" srcOrd="3" destOrd="0" presId="urn:microsoft.com/office/officeart/2008/layout/VerticalCurvedList"/>
    <dgm:cxn modelId="{78EE8A39-A53D-4D21-A7AF-921A4B7DE325}" type="presParOf" srcId="{8566FE57-D057-4EEC-AABF-8EABE5AB0EEF}" destId="{50E8FEAF-B410-454C-A2E9-4DE96E3E05B8}" srcOrd="1" destOrd="0" presId="urn:microsoft.com/office/officeart/2008/layout/VerticalCurvedList"/>
    <dgm:cxn modelId="{D5E6EE08-F489-4266-B877-983A43D26062}" type="presParOf" srcId="{8566FE57-D057-4EEC-AABF-8EABE5AB0EEF}" destId="{18ECEFB9-FE6A-41E4-AD21-B71602E0A567}" srcOrd="2" destOrd="0" presId="urn:microsoft.com/office/officeart/2008/layout/VerticalCurvedList"/>
    <dgm:cxn modelId="{AD9845BB-48B4-4B17-BACD-D7E936F4DE5C}" type="presParOf" srcId="{18ECEFB9-FE6A-41E4-AD21-B71602E0A567}" destId="{18ACB3DF-5B94-48D4-858C-93A532CC9EDC}" srcOrd="0" destOrd="0" presId="urn:microsoft.com/office/officeart/2008/layout/VerticalCurvedList"/>
    <dgm:cxn modelId="{7A0D8EAF-D2DA-4806-BEC3-8206728FB2E9}" type="presParOf" srcId="{8566FE57-D057-4EEC-AABF-8EABE5AB0EEF}" destId="{F49FBA37-36EE-4AC2-8EBE-BAD264A7B7B1}" srcOrd="3" destOrd="0" presId="urn:microsoft.com/office/officeart/2008/layout/VerticalCurvedList"/>
    <dgm:cxn modelId="{2E6A381F-CFED-4637-8D6F-6D55D9CFAB4B}" type="presParOf" srcId="{8566FE57-D057-4EEC-AABF-8EABE5AB0EEF}" destId="{15C40B37-CB02-405E-A5E6-B4E96360CAA6}" srcOrd="4" destOrd="0" presId="urn:microsoft.com/office/officeart/2008/layout/VerticalCurvedList"/>
    <dgm:cxn modelId="{0B5ADE03-95F1-4CF7-BD81-E857EFC00C8C}" type="presParOf" srcId="{15C40B37-CB02-405E-A5E6-B4E96360CAA6}" destId="{E816A656-A4F5-4265-A583-CB9EC5BBEAF2}" srcOrd="0" destOrd="0" presId="urn:microsoft.com/office/officeart/2008/layout/VerticalCurvedList"/>
    <dgm:cxn modelId="{2521D014-9E0B-4CD2-82FF-06A17961CB19}" type="presParOf" srcId="{8566FE57-D057-4EEC-AABF-8EABE5AB0EEF}" destId="{1722D072-C7C3-4069-A933-E62BF3B4D9FA}" srcOrd="5" destOrd="0" presId="urn:microsoft.com/office/officeart/2008/layout/VerticalCurvedList"/>
    <dgm:cxn modelId="{48AB2FF2-090F-4783-81A1-BFD834F2B3EA}" type="presParOf" srcId="{8566FE57-D057-4EEC-AABF-8EABE5AB0EEF}" destId="{12500217-F985-4805-AFDA-1A7040797251}" srcOrd="6" destOrd="0" presId="urn:microsoft.com/office/officeart/2008/layout/VerticalCurvedList"/>
    <dgm:cxn modelId="{12EC630B-1171-4F01-A37F-A7434094BAA4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200" b="1" dirty="0" smtClean="0">
            <a:solidFill>
              <a:schemeClr val="tx1"/>
            </a:solidFill>
          </a:endParaRPr>
        </a:p>
        <a:p>
          <a:r>
            <a:rPr lang="es-ES" sz="2200" b="1" dirty="0" smtClean="0">
              <a:solidFill>
                <a:schemeClr val="tx1"/>
              </a:solidFill>
            </a:rPr>
            <a:t>VIDEO. Capacitación docente: </a:t>
          </a:r>
          <a:r>
            <a:rPr lang="es-ES" sz="2200" b="0" i="0" dirty="0" smtClean="0"/>
            <a:t>Liderazgo positivo, un recurso para la autoeficacia</a:t>
          </a:r>
          <a:endParaRPr lang="es-ES" sz="22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https://www.youtube.com/watch?v=pi2uwykbCt8&amp;t=117s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2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VIDEO. Capacitación docente: </a:t>
          </a:r>
          <a:r>
            <a:rPr lang="es-ES" b="0" i="0" dirty="0" smtClean="0"/>
            <a:t>Albert Bandura </a:t>
          </a:r>
          <a:r>
            <a:rPr lang="es-ES" b="0" i="0" dirty="0" err="1" smtClean="0"/>
            <a:t>Teoria</a:t>
          </a:r>
          <a:r>
            <a:rPr lang="es-ES" b="0" i="0" dirty="0" smtClean="0"/>
            <a:t> de la autoeficacia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https://www.youtube.com/watch?v=jcNDX33V-T4</a:t>
          </a:r>
          <a:endParaRPr lang="es-ES" dirty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200" b="1" dirty="0" smtClean="0">
            <a:solidFill>
              <a:schemeClr val="tx1"/>
            </a:solidFill>
          </a:endParaRPr>
        </a:p>
        <a:p>
          <a:r>
            <a:rPr lang="es-ES" sz="2200" b="1" dirty="0" smtClean="0">
              <a:solidFill>
                <a:schemeClr val="tx1"/>
              </a:solidFill>
            </a:rPr>
            <a:t>VIDEO. Capacitación docente: </a:t>
          </a:r>
          <a:r>
            <a:rPr lang="es-ES" sz="2200" b="1" i="0" dirty="0" smtClean="0"/>
            <a:t>Estudiantes Hablan Sobre la Autoeficacia</a:t>
          </a:r>
        </a:p>
        <a:p>
          <a:r>
            <a:rPr lang="es-ES" sz="2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https://www.youtube.com/watch?v=FcWNFgubs2E</a:t>
          </a:r>
          <a:endParaRPr lang="es-ES" sz="2200" dirty="0" smtClean="0">
            <a:solidFill>
              <a:schemeClr val="bg1"/>
            </a:solidFill>
          </a:endParaRPr>
        </a:p>
        <a:p>
          <a:endParaRPr lang="es-ES" sz="22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3375DF62-75E9-454E-9272-ECEC9494D9A3}" type="presOf" srcId="{751B2ED6-36C8-47F4-8FB0-4D682BA02002}" destId="{FB87109C-D263-4E5C-8493-34FA642F047A}" srcOrd="0" destOrd="0" presId="urn:microsoft.com/office/officeart/2008/layout/VerticalCurvedList"/>
    <dgm:cxn modelId="{DEFCF2BE-4B55-4556-8608-EBF8CD4E0630}" type="presOf" srcId="{C1EE5AEA-937F-48EB-A714-E5AA86DE060C}" destId="{F49FBA37-36EE-4AC2-8EBE-BAD264A7B7B1}" srcOrd="0" destOrd="0" presId="urn:microsoft.com/office/officeart/2008/layout/VerticalCurvedList"/>
    <dgm:cxn modelId="{47E7D8DD-5220-48F9-B026-67D3C9EE9AEE}" type="presOf" srcId="{EC4C7298-5614-44CC-8ADD-1EDB5384418D}" destId="{03AB04DE-9E47-440B-88F1-153A5A8CE290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A700054E-6BB2-4954-987A-9343B5715DDD}" type="presOf" srcId="{98FD39B5-2D02-4965-9F4A-15656F237FCD}" destId="{50E8FEAF-B410-454C-A2E9-4DE96E3E05B8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F3AF26C4-57B5-4BD2-A9AE-9526A6329ABB}" type="presOf" srcId="{031082BA-80AF-4B0F-832D-61D3B500F130}" destId="{1722D072-C7C3-4069-A933-E62BF3B4D9FA}" srcOrd="0" destOrd="0" presId="urn:microsoft.com/office/officeart/2008/layout/VerticalCurvedList"/>
    <dgm:cxn modelId="{15B57975-BDA7-4CE7-A337-18E1AEE274C9}" type="presParOf" srcId="{03AB04DE-9E47-440B-88F1-153A5A8CE290}" destId="{8566FE57-D057-4EEC-AABF-8EABE5AB0EEF}" srcOrd="0" destOrd="0" presId="urn:microsoft.com/office/officeart/2008/layout/VerticalCurvedList"/>
    <dgm:cxn modelId="{73056471-0D34-4546-93F6-E3154FF45EF2}" type="presParOf" srcId="{8566FE57-D057-4EEC-AABF-8EABE5AB0EEF}" destId="{71EAB8FF-386A-4814-A562-6FD7662A2C0E}" srcOrd="0" destOrd="0" presId="urn:microsoft.com/office/officeart/2008/layout/VerticalCurvedList"/>
    <dgm:cxn modelId="{F5A1F509-4DAF-43D5-B528-ADB94C0746F8}" type="presParOf" srcId="{71EAB8FF-386A-4814-A562-6FD7662A2C0E}" destId="{30E1FA7E-A1C2-4663-AE68-B5B21AF42AF2}" srcOrd="0" destOrd="0" presId="urn:microsoft.com/office/officeart/2008/layout/VerticalCurvedList"/>
    <dgm:cxn modelId="{A251FFDD-EDF1-4306-B623-5FF5F80AD5F6}" type="presParOf" srcId="{71EAB8FF-386A-4814-A562-6FD7662A2C0E}" destId="{FB87109C-D263-4E5C-8493-34FA642F047A}" srcOrd="1" destOrd="0" presId="urn:microsoft.com/office/officeart/2008/layout/VerticalCurvedList"/>
    <dgm:cxn modelId="{DE1A310F-BA14-4183-8865-62B6EC02964B}" type="presParOf" srcId="{71EAB8FF-386A-4814-A562-6FD7662A2C0E}" destId="{0A4E9CF8-294C-43ED-97EC-281A7ABB65B3}" srcOrd="2" destOrd="0" presId="urn:microsoft.com/office/officeart/2008/layout/VerticalCurvedList"/>
    <dgm:cxn modelId="{471ED4C5-CE1B-41DB-BD27-C7E6D52C46DD}" type="presParOf" srcId="{71EAB8FF-386A-4814-A562-6FD7662A2C0E}" destId="{98CCCF19-692C-44AB-9FCC-574990082BE6}" srcOrd="3" destOrd="0" presId="urn:microsoft.com/office/officeart/2008/layout/VerticalCurvedList"/>
    <dgm:cxn modelId="{64B294E6-1AC4-4881-B331-13D7452AE417}" type="presParOf" srcId="{8566FE57-D057-4EEC-AABF-8EABE5AB0EEF}" destId="{50E8FEAF-B410-454C-A2E9-4DE96E3E05B8}" srcOrd="1" destOrd="0" presId="urn:microsoft.com/office/officeart/2008/layout/VerticalCurvedList"/>
    <dgm:cxn modelId="{71283599-9612-480D-89B9-2FC8CA89F119}" type="presParOf" srcId="{8566FE57-D057-4EEC-AABF-8EABE5AB0EEF}" destId="{18ECEFB9-FE6A-41E4-AD21-B71602E0A567}" srcOrd="2" destOrd="0" presId="urn:microsoft.com/office/officeart/2008/layout/VerticalCurvedList"/>
    <dgm:cxn modelId="{231AC11E-090E-44D2-89D4-A0EDCBCB5A53}" type="presParOf" srcId="{18ECEFB9-FE6A-41E4-AD21-B71602E0A567}" destId="{18ACB3DF-5B94-48D4-858C-93A532CC9EDC}" srcOrd="0" destOrd="0" presId="urn:microsoft.com/office/officeart/2008/layout/VerticalCurvedList"/>
    <dgm:cxn modelId="{22D67A8A-5269-4511-AB7F-A7D301449BE2}" type="presParOf" srcId="{8566FE57-D057-4EEC-AABF-8EABE5AB0EEF}" destId="{F49FBA37-36EE-4AC2-8EBE-BAD264A7B7B1}" srcOrd="3" destOrd="0" presId="urn:microsoft.com/office/officeart/2008/layout/VerticalCurvedList"/>
    <dgm:cxn modelId="{C1416BCC-E44E-40C8-857E-06718D39917B}" type="presParOf" srcId="{8566FE57-D057-4EEC-AABF-8EABE5AB0EEF}" destId="{15C40B37-CB02-405E-A5E6-B4E96360CAA6}" srcOrd="4" destOrd="0" presId="urn:microsoft.com/office/officeart/2008/layout/VerticalCurvedList"/>
    <dgm:cxn modelId="{21B6C609-E186-45AB-9448-C3BBCD093019}" type="presParOf" srcId="{15C40B37-CB02-405E-A5E6-B4E96360CAA6}" destId="{E816A656-A4F5-4265-A583-CB9EC5BBEAF2}" srcOrd="0" destOrd="0" presId="urn:microsoft.com/office/officeart/2008/layout/VerticalCurvedList"/>
    <dgm:cxn modelId="{32368E16-A4E8-42E6-98E5-C74AEB71AE63}" type="presParOf" srcId="{8566FE57-D057-4EEC-AABF-8EABE5AB0EEF}" destId="{1722D072-C7C3-4069-A933-E62BF3B4D9FA}" srcOrd="5" destOrd="0" presId="urn:microsoft.com/office/officeart/2008/layout/VerticalCurvedList"/>
    <dgm:cxn modelId="{006AA570-04A3-4284-AAC3-0502C99EA97F}" type="presParOf" srcId="{8566FE57-D057-4EEC-AABF-8EABE5AB0EEF}" destId="{12500217-F985-4805-AFDA-1A7040797251}" srcOrd="6" destOrd="0" presId="urn:microsoft.com/office/officeart/2008/layout/VerticalCurvedList"/>
    <dgm:cxn modelId="{8629DB81-4CC1-4966-9011-651BA9B8C321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0" i="0" dirty="0" smtClean="0"/>
            <a:t>¿Por qué enseñar resolución de conflictos en la escuela?</a:t>
          </a:r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https://www.youtube.com/watch?v=OWbUqCwWaE8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VIDEO. Capacitación docente: </a:t>
          </a:r>
          <a:r>
            <a:rPr lang="es-ES" dirty="0" smtClean="0"/>
            <a:t>Resolución de conflictos. Teoría del conflicto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https://www.youtube.com/watch?v=U6rhiGkaN08</a:t>
          </a:r>
          <a:endParaRPr lang="es-ES" dirty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Resolución de conflictos con inteligencia emocional en las aulas | UNIR OPENCLASS</a:t>
          </a:r>
          <a:endParaRPr lang="es-ES" sz="2000" dirty="0" smtClean="0">
            <a:solidFill>
              <a:schemeClr val="bg1"/>
            </a:solidFill>
          </a:endParaRPr>
        </a:p>
        <a:p>
          <a:r>
            <a:rPr lang="es-ES" sz="2000" dirty="0" smtClean="0">
              <a:hlinkClick xmlns:r="http://schemas.openxmlformats.org/officeDocument/2006/relationships" r:id="rId3"/>
            </a:rPr>
            <a:t>https://www.youtube.com/watch?v=Rw5BKQl_Yss</a:t>
          </a:r>
          <a:endParaRPr lang="es-ES" sz="2000" dirty="0" smtClean="0"/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AF8850C9-9DFE-4F94-84B7-A851CE7A44EF}" type="presOf" srcId="{C1EE5AEA-937F-48EB-A714-E5AA86DE060C}" destId="{F49FBA37-36EE-4AC2-8EBE-BAD264A7B7B1}" srcOrd="0" destOrd="0" presId="urn:microsoft.com/office/officeart/2008/layout/VerticalCurvedList"/>
    <dgm:cxn modelId="{92F9942B-9A9C-4F5F-BAE8-6AD27D225318}" type="presOf" srcId="{751B2ED6-36C8-47F4-8FB0-4D682BA02002}" destId="{FB87109C-D263-4E5C-8493-34FA642F047A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BA3D66BA-FFA5-4D2C-BB35-59255F61D951}" type="presOf" srcId="{031082BA-80AF-4B0F-832D-61D3B500F130}" destId="{1722D072-C7C3-4069-A933-E62BF3B4D9FA}" srcOrd="0" destOrd="0" presId="urn:microsoft.com/office/officeart/2008/layout/VerticalCurvedList"/>
    <dgm:cxn modelId="{FC266621-2AA4-4807-8880-537EC0E33239}" type="presOf" srcId="{98FD39B5-2D02-4965-9F4A-15656F237FCD}" destId="{50E8FEAF-B410-454C-A2E9-4DE96E3E05B8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3BC14C69-F0BB-4B02-8F08-07E5D516318B}" type="presOf" srcId="{EC4C7298-5614-44CC-8ADD-1EDB5384418D}" destId="{03AB04DE-9E47-440B-88F1-153A5A8CE290}" srcOrd="0" destOrd="0" presId="urn:microsoft.com/office/officeart/2008/layout/VerticalCurvedList"/>
    <dgm:cxn modelId="{FFD54B61-D1E1-4A54-A005-253274DBA90F}" type="presParOf" srcId="{03AB04DE-9E47-440B-88F1-153A5A8CE290}" destId="{8566FE57-D057-4EEC-AABF-8EABE5AB0EEF}" srcOrd="0" destOrd="0" presId="urn:microsoft.com/office/officeart/2008/layout/VerticalCurvedList"/>
    <dgm:cxn modelId="{DB888184-67BC-4A6C-A3CD-BB191563AABE}" type="presParOf" srcId="{8566FE57-D057-4EEC-AABF-8EABE5AB0EEF}" destId="{71EAB8FF-386A-4814-A562-6FD7662A2C0E}" srcOrd="0" destOrd="0" presId="urn:microsoft.com/office/officeart/2008/layout/VerticalCurvedList"/>
    <dgm:cxn modelId="{0AE87BB1-501B-448B-A5CE-5082CB26AA4D}" type="presParOf" srcId="{71EAB8FF-386A-4814-A562-6FD7662A2C0E}" destId="{30E1FA7E-A1C2-4663-AE68-B5B21AF42AF2}" srcOrd="0" destOrd="0" presId="urn:microsoft.com/office/officeart/2008/layout/VerticalCurvedList"/>
    <dgm:cxn modelId="{B64993E0-94CE-48D8-BA1B-128A5C2125D2}" type="presParOf" srcId="{71EAB8FF-386A-4814-A562-6FD7662A2C0E}" destId="{FB87109C-D263-4E5C-8493-34FA642F047A}" srcOrd="1" destOrd="0" presId="urn:microsoft.com/office/officeart/2008/layout/VerticalCurvedList"/>
    <dgm:cxn modelId="{4444D204-F492-4529-B39A-9829116D2EE6}" type="presParOf" srcId="{71EAB8FF-386A-4814-A562-6FD7662A2C0E}" destId="{0A4E9CF8-294C-43ED-97EC-281A7ABB65B3}" srcOrd="2" destOrd="0" presId="urn:microsoft.com/office/officeart/2008/layout/VerticalCurvedList"/>
    <dgm:cxn modelId="{941181D9-6AF1-4E1F-BC6A-3C9E979C7150}" type="presParOf" srcId="{71EAB8FF-386A-4814-A562-6FD7662A2C0E}" destId="{98CCCF19-692C-44AB-9FCC-574990082BE6}" srcOrd="3" destOrd="0" presId="urn:microsoft.com/office/officeart/2008/layout/VerticalCurvedList"/>
    <dgm:cxn modelId="{316D01FE-05DE-410A-A080-322215933D52}" type="presParOf" srcId="{8566FE57-D057-4EEC-AABF-8EABE5AB0EEF}" destId="{50E8FEAF-B410-454C-A2E9-4DE96E3E05B8}" srcOrd="1" destOrd="0" presId="urn:microsoft.com/office/officeart/2008/layout/VerticalCurvedList"/>
    <dgm:cxn modelId="{1F3EE747-2CF2-430F-A3B5-DBE62F5EB43D}" type="presParOf" srcId="{8566FE57-D057-4EEC-AABF-8EABE5AB0EEF}" destId="{18ECEFB9-FE6A-41E4-AD21-B71602E0A567}" srcOrd="2" destOrd="0" presId="urn:microsoft.com/office/officeart/2008/layout/VerticalCurvedList"/>
    <dgm:cxn modelId="{CB47B1E5-29D2-45E2-BB50-01C5DF325A7B}" type="presParOf" srcId="{18ECEFB9-FE6A-41E4-AD21-B71602E0A567}" destId="{18ACB3DF-5B94-48D4-858C-93A532CC9EDC}" srcOrd="0" destOrd="0" presId="urn:microsoft.com/office/officeart/2008/layout/VerticalCurvedList"/>
    <dgm:cxn modelId="{C44DCDBF-EC05-41D5-8B22-FB0E555C8BB4}" type="presParOf" srcId="{8566FE57-D057-4EEC-AABF-8EABE5AB0EEF}" destId="{F49FBA37-36EE-4AC2-8EBE-BAD264A7B7B1}" srcOrd="3" destOrd="0" presId="urn:microsoft.com/office/officeart/2008/layout/VerticalCurvedList"/>
    <dgm:cxn modelId="{7C7DFC56-1AF7-4774-839F-2FE97D00FFCA}" type="presParOf" srcId="{8566FE57-D057-4EEC-AABF-8EABE5AB0EEF}" destId="{15C40B37-CB02-405E-A5E6-B4E96360CAA6}" srcOrd="4" destOrd="0" presId="urn:microsoft.com/office/officeart/2008/layout/VerticalCurvedList"/>
    <dgm:cxn modelId="{EB02C5F0-5B38-443C-B026-0ED7FBFF8182}" type="presParOf" srcId="{15C40B37-CB02-405E-A5E6-B4E96360CAA6}" destId="{E816A656-A4F5-4265-A583-CB9EC5BBEAF2}" srcOrd="0" destOrd="0" presId="urn:microsoft.com/office/officeart/2008/layout/VerticalCurvedList"/>
    <dgm:cxn modelId="{5F0BFAED-552E-4ABF-98BC-A0E095727BAC}" type="presParOf" srcId="{8566FE57-D057-4EEC-AABF-8EABE5AB0EEF}" destId="{1722D072-C7C3-4069-A933-E62BF3B4D9FA}" srcOrd="5" destOrd="0" presId="urn:microsoft.com/office/officeart/2008/layout/VerticalCurvedList"/>
    <dgm:cxn modelId="{630E2417-0C24-45E1-9193-48E6260F3CC9}" type="presParOf" srcId="{8566FE57-D057-4EEC-AABF-8EABE5AB0EEF}" destId="{12500217-F985-4805-AFDA-1A7040797251}" srcOrd="6" destOrd="0" presId="urn:microsoft.com/office/officeart/2008/layout/VerticalCurvedList"/>
    <dgm:cxn modelId="{337B548D-18BA-4CCE-B389-41A358E84CD7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0D4E17D-1652-49DC-B9A1-F25672E7314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13C451F-D251-464B-8AC5-B5D6C0496AA9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b="1" dirty="0"/>
        </a:p>
      </dgm:t>
    </dgm:pt>
    <dgm:pt modelId="{F56227B1-2881-4D3D-A09A-68AA5235D5B3}" type="parTrans" cxnId="{B6682947-F5FA-4104-B16C-36710A104BD0}">
      <dgm:prSet/>
      <dgm:spPr/>
      <dgm:t>
        <a:bodyPr/>
        <a:lstStyle/>
        <a:p>
          <a:endParaRPr lang="es-ES" sz="2800"/>
        </a:p>
      </dgm:t>
    </dgm:pt>
    <dgm:pt modelId="{50513997-E043-49CA-AA73-C6FF9E8AB462}" type="sibTrans" cxnId="{B6682947-F5FA-4104-B16C-36710A104BD0}">
      <dgm:prSet/>
      <dgm:spPr/>
      <dgm:t>
        <a:bodyPr/>
        <a:lstStyle/>
        <a:p>
          <a:endParaRPr lang="es-ES" sz="2800"/>
        </a:p>
      </dgm:t>
    </dgm:pt>
    <dgm:pt modelId="{49202C2A-DCE9-49EE-8959-82C5BE2352ED}">
      <dgm:prSet phldrT="[Texto]" custT="1"/>
      <dgm:spPr/>
      <dgm:t>
        <a:bodyPr/>
        <a:lstStyle/>
        <a:p>
          <a:r>
            <a:rPr lang="es-ES" sz="2800" dirty="0" smtClean="0"/>
            <a:t>https://twitter.com/InfinitaFM/status/1069703441625350144?s=19</a:t>
          </a:r>
          <a:endParaRPr lang="es-ES" sz="2800" dirty="0"/>
        </a:p>
      </dgm:t>
    </dgm:pt>
    <dgm:pt modelId="{5114548C-85B7-4A03-903C-F7797D521217}" type="parTrans" cxnId="{ACFB3DA9-F897-411A-8422-85FF47052EE9}">
      <dgm:prSet/>
      <dgm:spPr/>
      <dgm:t>
        <a:bodyPr/>
        <a:lstStyle/>
        <a:p>
          <a:endParaRPr lang="es-ES" sz="2800"/>
        </a:p>
      </dgm:t>
    </dgm:pt>
    <dgm:pt modelId="{406CA9F5-DE0F-4EDD-8752-CC62A535E841}" type="sibTrans" cxnId="{ACFB3DA9-F897-411A-8422-85FF47052EE9}">
      <dgm:prSet/>
      <dgm:spPr/>
      <dgm:t>
        <a:bodyPr/>
        <a:lstStyle/>
        <a:p>
          <a:endParaRPr lang="es-ES" sz="2800"/>
        </a:p>
      </dgm:t>
    </dgm:pt>
    <dgm:pt modelId="{EEACAD0E-DD5C-43A5-8D17-D1EE4B0B6E3A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dirty="0"/>
        </a:p>
      </dgm:t>
    </dgm:pt>
    <dgm:pt modelId="{4C463B43-84DE-47CB-9881-ED8F2681DEF2}" type="parTrans" cxnId="{18CDB7F9-B1EE-43DE-8519-8137D3C09D80}">
      <dgm:prSet/>
      <dgm:spPr/>
      <dgm:t>
        <a:bodyPr/>
        <a:lstStyle/>
        <a:p>
          <a:endParaRPr lang="es-ES" sz="2800"/>
        </a:p>
      </dgm:t>
    </dgm:pt>
    <dgm:pt modelId="{856BC824-8F9D-460E-B867-4812C894F79B}" type="sibTrans" cxnId="{18CDB7F9-B1EE-43DE-8519-8137D3C09D80}">
      <dgm:prSet/>
      <dgm:spPr/>
      <dgm:t>
        <a:bodyPr/>
        <a:lstStyle/>
        <a:p>
          <a:endParaRPr lang="es-ES" sz="2800"/>
        </a:p>
      </dgm:t>
    </dgm:pt>
    <dgm:pt modelId="{55808359-AA54-411B-B2A1-5FB5F22E9E2A}">
      <dgm:prSet phldrT="[Texto]" custT="1"/>
      <dgm:spPr/>
      <dgm:t>
        <a:bodyPr/>
        <a:lstStyle/>
        <a:p>
          <a:r>
            <a:rPr lang="es-ES" sz="2800" dirty="0" smtClean="0"/>
            <a:t>https://www.pauta.cl/programas/la-invencion-del-futuro/mahia-saracostti-nos-explica-la-plataforma-que-previene-la-desercion</a:t>
          </a:r>
          <a:endParaRPr lang="es-ES" sz="2800" dirty="0"/>
        </a:p>
      </dgm:t>
    </dgm:pt>
    <dgm:pt modelId="{CDE58608-F736-4627-A95C-0CB79EB275F5}" type="parTrans" cxnId="{70BF1631-BF36-4896-9CFD-97B74D212D38}">
      <dgm:prSet/>
      <dgm:spPr/>
      <dgm:t>
        <a:bodyPr/>
        <a:lstStyle/>
        <a:p>
          <a:endParaRPr lang="es-ES" sz="2800"/>
        </a:p>
      </dgm:t>
    </dgm:pt>
    <dgm:pt modelId="{859247D9-FBAC-4BE1-B110-30FA76E754AA}" type="sibTrans" cxnId="{70BF1631-BF36-4896-9CFD-97B74D212D38}">
      <dgm:prSet/>
      <dgm:spPr/>
      <dgm:t>
        <a:bodyPr/>
        <a:lstStyle/>
        <a:p>
          <a:endParaRPr lang="es-ES" sz="2800"/>
        </a:p>
      </dgm:t>
    </dgm:pt>
    <dgm:pt modelId="{D03A968F-02F8-40A4-AF56-72D7DB81E630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dirty="0"/>
        </a:p>
      </dgm:t>
    </dgm:pt>
    <dgm:pt modelId="{3E69BA14-1C2F-40C2-9FE6-B78D7A43A52F}" type="parTrans" cxnId="{B877B790-4168-465F-A442-CCA4C5263CB8}">
      <dgm:prSet/>
      <dgm:spPr/>
      <dgm:t>
        <a:bodyPr/>
        <a:lstStyle/>
        <a:p>
          <a:endParaRPr lang="es-ES" sz="2800"/>
        </a:p>
      </dgm:t>
    </dgm:pt>
    <dgm:pt modelId="{2E70C421-8231-4F40-8F97-E2C9A48CCD7F}" type="sibTrans" cxnId="{B877B790-4168-465F-A442-CCA4C5263CB8}">
      <dgm:prSet/>
      <dgm:spPr/>
      <dgm:t>
        <a:bodyPr/>
        <a:lstStyle/>
        <a:p>
          <a:endParaRPr lang="es-ES" sz="2800"/>
        </a:p>
      </dgm:t>
    </dgm:pt>
    <dgm:pt modelId="{C39DC119-D452-4A72-A671-18BD4487A676}">
      <dgm:prSet phldrT="[Texto]" custT="1"/>
      <dgm:spPr/>
      <dgm:t>
        <a:bodyPr/>
        <a:lstStyle/>
        <a:p>
          <a:r>
            <a:rPr lang="es-ES" sz="2800" dirty="0" smtClean="0"/>
            <a:t>https://youtu.be/qzSXgPpwBJQ</a:t>
          </a:r>
          <a:endParaRPr lang="es-ES" sz="2800" dirty="0"/>
        </a:p>
      </dgm:t>
    </dgm:pt>
    <dgm:pt modelId="{134BB67D-8A40-4E51-8858-EB593D2058C5}" type="parTrans" cxnId="{6580CE08-BB6A-4343-9B5A-2F696ACB1077}">
      <dgm:prSet/>
      <dgm:spPr/>
      <dgm:t>
        <a:bodyPr/>
        <a:lstStyle/>
        <a:p>
          <a:endParaRPr lang="es-ES" sz="2800"/>
        </a:p>
      </dgm:t>
    </dgm:pt>
    <dgm:pt modelId="{2B52E086-BD75-45B1-953A-DC7C9BEEE4E8}" type="sibTrans" cxnId="{6580CE08-BB6A-4343-9B5A-2F696ACB1077}">
      <dgm:prSet/>
      <dgm:spPr/>
      <dgm:t>
        <a:bodyPr/>
        <a:lstStyle/>
        <a:p>
          <a:endParaRPr lang="es-ES" sz="2800"/>
        </a:p>
      </dgm:t>
    </dgm:pt>
    <dgm:pt modelId="{27E1D6A4-907F-49B7-AF8D-B82D893BEC74}" type="pres">
      <dgm:prSet presAssocID="{80D4E17D-1652-49DC-B9A1-F25672E7314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A19C0BC-300C-485F-A93F-0E301BCAAA03}" type="pres">
      <dgm:prSet presAssocID="{313C451F-D251-464B-8AC5-B5D6C0496AA9}" presName="composite" presStyleCnt="0"/>
      <dgm:spPr/>
    </dgm:pt>
    <dgm:pt modelId="{D1DAA10E-2B0B-4D23-89F3-80C46AB14B53}" type="pres">
      <dgm:prSet presAssocID="{313C451F-D251-464B-8AC5-B5D6C0496AA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F13CF0-CCFE-4F06-97DF-2C6C62113CF2}" type="pres">
      <dgm:prSet presAssocID="{313C451F-D251-464B-8AC5-B5D6C0496AA9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908B27F-D2F2-400F-A84A-B8F4CA10CCC0}" type="pres">
      <dgm:prSet presAssocID="{50513997-E043-49CA-AA73-C6FF9E8AB462}" presName="sp" presStyleCnt="0"/>
      <dgm:spPr/>
    </dgm:pt>
    <dgm:pt modelId="{EFD2B04D-4913-46FF-8CA2-BF5AAFF9B08A}" type="pres">
      <dgm:prSet presAssocID="{EEACAD0E-DD5C-43A5-8D17-D1EE4B0B6E3A}" presName="composite" presStyleCnt="0"/>
      <dgm:spPr/>
    </dgm:pt>
    <dgm:pt modelId="{CE43EFCE-4E49-4A60-82D1-24C74615EBEA}" type="pres">
      <dgm:prSet presAssocID="{EEACAD0E-DD5C-43A5-8D17-D1EE4B0B6E3A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1BDDD4B-1F84-4F6D-9AEB-966A634C5AB6}" type="pres">
      <dgm:prSet presAssocID="{EEACAD0E-DD5C-43A5-8D17-D1EE4B0B6E3A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93734B3-EB62-4E2D-BB33-8CBB2AC661B2}" type="pres">
      <dgm:prSet presAssocID="{856BC824-8F9D-460E-B867-4812C894F79B}" presName="sp" presStyleCnt="0"/>
      <dgm:spPr/>
    </dgm:pt>
    <dgm:pt modelId="{8093D939-754D-4616-B706-02E85CFE7FC1}" type="pres">
      <dgm:prSet presAssocID="{D03A968F-02F8-40A4-AF56-72D7DB81E630}" presName="composite" presStyleCnt="0"/>
      <dgm:spPr/>
    </dgm:pt>
    <dgm:pt modelId="{2D4198F1-A0B8-4D18-979D-CFD080CF8B4E}" type="pres">
      <dgm:prSet presAssocID="{D03A968F-02F8-40A4-AF56-72D7DB81E63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8D1CF47-6962-4BFF-9228-D0E56F0CA5F7}" type="pres">
      <dgm:prSet presAssocID="{D03A968F-02F8-40A4-AF56-72D7DB81E630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0BF1631-BF36-4896-9CFD-97B74D212D38}" srcId="{EEACAD0E-DD5C-43A5-8D17-D1EE4B0B6E3A}" destId="{55808359-AA54-411B-B2A1-5FB5F22E9E2A}" srcOrd="0" destOrd="0" parTransId="{CDE58608-F736-4627-A95C-0CB79EB275F5}" sibTransId="{859247D9-FBAC-4BE1-B110-30FA76E754AA}"/>
    <dgm:cxn modelId="{78236905-E222-4383-A644-086535B45B06}" type="presOf" srcId="{80D4E17D-1652-49DC-B9A1-F25672E73142}" destId="{27E1D6A4-907F-49B7-AF8D-B82D893BEC74}" srcOrd="0" destOrd="0" presId="urn:microsoft.com/office/officeart/2005/8/layout/chevron2"/>
    <dgm:cxn modelId="{ACFB3DA9-F897-411A-8422-85FF47052EE9}" srcId="{313C451F-D251-464B-8AC5-B5D6C0496AA9}" destId="{49202C2A-DCE9-49EE-8959-82C5BE2352ED}" srcOrd="0" destOrd="0" parTransId="{5114548C-85B7-4A03-903C-F7797D521217}" sibTransId="{406CA9F5-DE0F-4EDD-8752-CC62A535E841}"/>
    <dgm:cxn modelId="{3C24061C-6CDE-4109-A0DB-74F70EB97C4C}" type="presOf" srcId="{313C451F-D251-464B-8AC5-B5D6C0496AA9}" destId="{D1DAA10E-2B0B-4D23-89F3-80C46AB14B53}" srcOrd="0" destOrd="0" presId="urn:microsoft.com/office/officeart/2005/8/layout/chevron2"/>
    <dgm:cxn modelId="{2C9CEA5B-91B2-4D32-92ED-844040BE993E}" type="presOf" srcId="{EEACAD0E-DD5C-43A5-8D17-D1EE4B0B6E3A}" destId="{CE43EFCE-4E49-4A60-82D1-24C74615EBEA}" srcOrd="0" destOrd="0" presId="urn:microsoft.com/office/officeart/2005/8/layout/chevron2"/>
    <dgm:cxn modelId="{B6682947-F5FA-4104-B16C-36710A104BD0}" srcId="{80D4E17D-1652-49DC-B9A1-F25672E73142}" destId="{313C451F-D251-464B-8AC5-B5D6C0496AA9}" srcOrd="0" destOrd="0" parTransId="{F56227B1-2881-4D3D-A09A-68AA5235D5B3}" sibTransId="{50513997-E043-49CA-AA73-C6FF9E8AB462}"/>
    <dgm:cxn modelId="{B877B790-4168-465F-A442-CCA4C5263CB8}" srcId="{80D4E17D-1652-49DC-B9A1-F25672E73142}" destId="{D03A968F-02F8-40A4-AF56-72D7DB81E630}" srcOrd="2" destOrd="0" parTransId="{3E69BA14-1C2F-40C2-9FE6-B78D7A43A52F}" sibTransId="{2E70C421-8231-4F40-8F97-E2C9A48CCD7F}"/>
    <dgm:cxn modelId="{98BA082E-B132-4AB3-8DA7-2C8ABA8359E0}" type="presOf" srcId="{D03A968F-02F8-40A4-AF56-72D7DB81E630}" destId="{2D4198F1-A0B8-4D18-979D-CFD080CF8B4E}" srcOrd="0" destOrd="0" presId="urn:microsoft.com/office/officeart/2005/8/layout/chevron2"/>
    <dgm:cxn modelId="{6580CE08-BB6A-4343-9B5A-2F696ACB1077}" srcId="{D03A968F-02F8-40A4-AF56-72D7DB81E630}" destId="{C39DC119-D452-4A72-A671-18BD4487A676}" srcOrd="0" destOrd="0" parTransId="{134BB67D-8A40-4E51-8858-EB593D2058C5}" sibTransId="{2B52E086-BD75-45B1-953A-DC7C9BEEE4E8}"/>
    <dgm:cxn modelId="{BD08E44C-24C9-4B1C-939F-7BAE09B2B990}" type="presOf" srcId="{C39DC119-D452-4A72-A671-18BD4487A676}" destId="{28D1CF47-6962-4BFF-9228-D0E56F0CA5F7}" srcOrd="0" destOrd="0" presId="urn:microsoft.com/office/officeart/2005/8/layout/chevron2"/>
    <dgm:cxn modelId="{18CDB7F9-B1EE-43DE-8519-8137D3C09D80}" srcId="{80D4E17D-1652-49DC-B9A1-F25672E73142}" destId="{EEACAD0E-DD5C-43A5-8D17-D1EE4B0B6E3A}" srcOrd="1" destOrd="0" parTransId="{4C463B43-84DE-47CB-9881-ED8F2681DEF2}" sibTransId="{856BC824-8F9D-460E-B867-4812C894F79B}"/>
    <dgm:cxn modelId="{0E59D607-845D-498D-8800-62FA65B4A569}" type="presOf" srcId="{55808359-AA54-411B-B2A1-5FB5F22E9E2A}" destId="{81BDDD4B-1F84-4F6D-9AEB-966A634C5AB6}" srcOrd="0" destOrd="0" presId="urn:microsoft.com/office/officeart/2005/8/layout/chevron2"/>
    <dgm:cxn modelId="{082ED0CE-95FE-4E7F-847D-0C9D8A775265}" type="presOf" srcId="{49202C2A-DCE9-49EE-8959-82C5BE2352ED}" destId="{86F13CF0-CCFE-4F06-97DF-2C6C62113CF2}" srcOrd="0" destOrd="0" presId="urn:microsoft.com/office/officeart/2005/8/layout/chevron2"/>
    <dgm:cxn modelId="{CCCCC15F-F108-437C-AF50-747816D3249D}" type="presParOf" srcId="{27E1D6A4-907F-49B7-AF8D-B82D893BEC74}" destId="{EA19C0BC-300C-485F-A93F-0E301BCAAA03}" srcOrd="0" destOrd="0" presId="urn:microsoft.com/office/officeart/2005/8/layout/chevron2"/>
    <dgm:cxn modelId="{EE99502D-DAE6-4E7B-A7BB-43A925278CB1}" type="presParOf" srcId="{EA19C0BC-300C-485F-A93F-0E301BCAAA03}" destId="{D1DAA10E-2B0B-4D23-89F3-80C46AB14B53}" srcOrd="0" destOrd="0" presId="urn:microsoft.com/office/officeart/2005/8/layout/chevron2"/>
    <dgm:cxn modelId="{F0697AC7-5DF4-410A-961A-368905F15B21}" type="presParOf" srcId="{EA19C0BC-300C-485F-A93F-0E301BCAAA03}" destId="{86F13CF0-CCFE-4F06-97DF-2C6C62113CF2}" srcOrd="1" destOrd="0" presId="urn:microsoft.com/office/officeart/2005/8/layout/chevron2"/>
    <dgm:cxn modelId="{6857133F-259F-4BE3-ABA1-7A7D50B04C9A}" type="presParOf" srcId="{27E1D6A4-907F-49B7-AF8D-B82D893BEC74}" destId="{8908B27F-D2F2-400F-A84A-B8F4CA10CCC0}" srcOrd="1" destOrd="0" presId="urn:microsoft.com/office/officeart/2005/8/layout/chevron2"/>
    <dgm:cxn modelId="{09A2BD3A-12DD-4CFE-B965-05736FE16F55}" type="presParOf" srcId="{27E1D6A4-907F-49B7-AF8D-B82D893BEC74}" destId="{EFD2B04D-4913-46FF-8CA2-BF5AAFF9B08A}" srcOrd="2" destOrd="0" presId="urn:microsoft.com/office/officeart/2005/8/layout/chevron2"/>
    <dgm:cxn modelId="{92865B56-4363-4ACB-899D-BC0B28036FA6}" type="presParOf" srcId="{EFD2B04D-4913-46FF-8CA2-BF5AAFF9B08A}" destId="{CE43EFCE-4E49-4A60-82D1-24C74615EBEA}" srcOrd="0" destOrd="0" presId="urn:microsoft.com/office/officeart/2005/8/layout/chevron2"/>
    <dgm:cxn modelId="{03E68183-4290-4E46-81DE-3DD4694EE819}" type="presParOf" srcId="{EFD2B04D-4913-46FF-8CA2-BF5AAFF9B08A}" destId="{81BDDD4B-1F84-4F6D-9AEB-966A634C5AB6}" srcOrd="1" destOrd="0" presId="urn:microsoft.com/office/officeart/2005/8/layout/chevron2"/>
    <dgm:cxn modelId="{4DC924DB-40E8-497A-B219-B3A890658E17}" type="presParOf" srcId="{27E1D6A4-907F-49B7-AF8D-B82D893BEC74}" destId="{A93734B3-EB62-4E2D-BB33-8CBB2AC661B2}" srcOrd="3" destOrd="0" presId="urn:microsoft.com/office/officeart/2005/8/layout/chevron2"/>
    <dgm:cxn modelId="{173CA355-71F6-4C0A-B41D-0D54B06F1240}" type="presParOf" srcId="{27E1D6A4-907F-49B7-AF8D-B82D893BEC74}" destId="{8093D939-754D-4616-B706-02E85CFE7FC1}" srcOrd="4" destOrd="0" presId="urn:microsoft.com/office/officeart/2005/8/layout/chevron2"/>
    <dgm:cxn modelId="{C46C212E-6AE2-4044-930E-F2D69CA25239}" type="presParOf" srcId="{8093D939-754D-4616-B706-02E85CFE7FC1}" destId="{2D4198F1-A0B8-4D18-979D-CFD080CF8B4E}" srcOrd="0" destOrd="0" presId="urn:microsoft.com/office/officeart/2005/8/layout/chevron2"/>
    <dgm:cxn modelId="{1B49421F-F839-48A9-A8C9-3E102A9D0B3D}" type="presParOf" srcId="{8093D939-754D-4616-B706-02E85CFE7FC1}" destId="{28D1CF47-6962-4BFF-9228-D0E56F0CA5F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3C09C40-F167-44D0-A7C0-8664CB78DCA7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2461A61-E22B-4CF4-B037-2770B7F6570C}">
      <dgm:prSet phldrT="[Texto]"/>
      <dgm:spPr/>
      <dgm:t>
        <a:bodyPr/>
        <a:lstStyle/>
        <a:p>
          <a:r>
            <a:rPr lang="es-ES" dirty="0" smtClean="0"/>
            <a:t>Atención:</a:t>
          </a:r>
          <a:endParaRPr lang="es-ES" dirty="0"/>
        </a:p>
      </dgm:t>
    </dgm:pt>
    <dgm:pt modelId="{D280403E-2F41-42AC-B9FE-EF4AE42B0086}" type="parTrans" cxnId="{2D483578-C761-41D1-B665-8EFD93A94E72}">
      <dgm:prSet/>
      <dgm:spPr/>
      <dgm:t>
        <a:bodyPr/>
        <a:lstStyle/>
        <a:p>
          <a:endParaRPr lang="es-ES"/>
        </a:p>
      </dgm:t>
    </dgm:pt>
    <dgm:pt modelId="{CF325541-06C6-4CD8-B688-1DD5E0C12AF3}" type="sibTrans" cxnId="{2D483578-C761-41D1-B665-8EFD93A94E72}">
      <dgm:prSet/>
      <dgm:spPr/>
      <dgm:t>
        <a:bodyPr/>
        <a:lstStyle/>
        <a:p>
          <a:endParaRPr lang="es-ES"/>
        </a:p>
      </dgm:t>
    </dgm:pt>
    <dgm:pt modelId="{7EF0CF02-86B2-4325-B730-BE37628BD9B8}">
      <dgm:prSet phldrT="[Texto]"/>
      <dgm:spPr/>
      <dgm:t>
        <a:bodyPr/>
        <a:lstStyle/>
        <a:p>
          <a:r>
            <a:rPr lang="es-ES" dirty="0" smtClean="0"/>
            <a:t>¡Te invitamos a revisar el material que hemos preparado para colaborar con tu gestión pedagógica! </a:t>
          </a:r>
          <a:endParaRPr lang="es-ES" dirty="0"/>
        </a:p>
      </dgm:t>
    </dgm:pt>
    <dgm:pt modelId="{8683AA9A-0922-48BE-92BC-84BA9E2ECCA8}" type="parTrans" cxnId="{D7386F6D-AC4E-4557-AA13-57F65D349E5E}">
      <dgm:prSet/>
      <dgm:spPr/>
      <dgm:t>
        <a:bodyPr/>
        <a:lstStyle/>
        <a:p>
          <a:endParaRPr lang="es-ES"/>
        </a:p>
      </dgm:t>
    </dgm:pt>
    <dgm:pt modelId="{C2C1AB17-C359-4B20-BF34-FE837927854E}" type="sibTrans" cxnId="{D7386F6D-AC4E-4557-AA13-57F65D349E5E}">
      <dgm:prSet/>
      <dgm:spPr/>
      <dgm:t>
        <a:bodyPr/>
        <a:lstStyle/>
        <a:p>
          <a:endParaRPr lang="es-ES"/>
        </a:p>
      </dgm:t>
    </dgm:pt>
    <dgm:pt modelId="{6FB0AA66-E383-46EB-9125-FEC7C6D55DDF}" type="pres">
      <dgm:prSet presAssocID="{83C09C40-F167-44D0-A7C0-8664CB78DCA7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s-ES"/>
        </a:p>
      </dgm:t>
    </dgm:pt>
    <dgm:pt modelId="{D238B089-0EB1-4463-AD7F-A6A325E5217D}" type="pres">
      <dgm:prSet presAssocID="{62461A61-E22B-4CF4-B037-2770B7F6570C}" presName="parenttextcomposite" presStyleCnt="0"/>
      <dgm:spPr/>
    </dgm:pt>
    <dgm:pt modelId="{4C6646B5-F4A2-48A7-AAFC-BFEA4C421009}" type="pres">
      <dgm:prSet presAssocID="{62461A61-E22B-4CF4-B037-2770B7F6570C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0194C0-5186-442E-B0D5-7F5728FC4E4A}" type="pres">
      <dgm:prSet presAssocID="{62461A61-E22B-4CF4-B037-2770B7F6570C}" presName="composite" presStyleCnt="0"/>
      <dgm:spPr/>
    </dgm:pt>
    <dgm:pt modelId="{FFE92B92-EEC9-47DE-85D9-1C4F99FA69D5}" type="pres">
      <dgm:prSet presAssocID="{62461A61-E22B-4CF4-B037-2770B7F6570C}" presName="chevron1" presStyleLbl="alignNode1" presStyleIdx="0" presStyleCnt="7"/>
      <dgm:spPr/>
    </dgm:pt>
    <dgm:pt modelId="{89E9D762-4835-4A30-AB30-86D58DB3EAEC}" type="pres">
      <dgm:prSet presAssocID="{62461A61-E22B-4CF4-B037-2770B7F6570C}" presName="chevron2" presStyleLbl="alignNode1" presStyleIdx="1" presStyleCnt="7"/>
      <dgm:spPr/>
    </dgm:pt>
    <dgm:pt modelId="{BEAB0C6B-8544-454A-8218-D6B92D842E7B}" type="pres">
      <dgm:prSet presAssocID="{62461A61-E22B-4CF4-B037-2770B7F6570C}" presName="chevron3" presStyleLbl="alignNode1" presStyleIdx="2" presStyleCnt="7"/>
      <dgm:spPr/>
    </dgm:pt>
    <dgm:pt modelId="{09E212D3-4BC3-4F05-A772-A167A14356A6}" type="pres">
      <dgm:prSet presAssocID="{62461A61-E22B-4CF4-B037-2770B7F6570C}" presName="chevron4" presStyleLbl="alignNode1" presStyleIdx="3" presStyleCnt="7"/>
      <dgm:spPr/>
    </dgm:pt>
    <dgm:pt modelId="{18DE843C-24A3-4A88-838B-9F1EE2FF9561}" type="pres">
      <dgm:prSet presAssocID="{62461A61-E22B-4CF4-B037-2770B7F6570C}" presName="chevron5" presStyleLbl="alignNode1" presStyleIdx="4" presStyleCnt="7"/>
      <dgm:spPr/>
    </dgm:pt>
    <dgm:pt modelId="{D98BBE76-61B7-440E-AC0B-04CA326B63DE}" type="pres">
      <dgm:prSet presAssocID="{62461A61-E22B-4CF4-B037-2770B7F6570C}" presName="chevron6" presStyleLbl="alignNode1" presStyleIdx="5" presStyleCnt="7"/>
      <dgm:spPr/>
    </dgm:pt>
    <dgm:pt modelId="{CEAEA3C1-E770-46E0-A884-D8B24C3C2EE5}" type="pres">
      <dgm:prSet presAssocID="{62461A61-E22B-4CF4-B037-2770B7F6570C}" presName="chevron7" presStyleLbl="alignNode1" presStyleIdx="6" presStyleCnt="7"/>
      <dgm:spPr/>
    </dgm:pt>
    <dgm:pt modelId="{C605E5AB-51E3-45D3-A04B-E16F1E1E9FD8}" type="pres">
      <dgm:prSet presAssocID="{62461A61-E22B-4CF4-B037-2770B7F6570C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F25B872-013C-4C17-B43A-A921747E040C}" type="presOf" srcId="{7EF0CF02-86B2-4325-B730-BE37628BD9B8}" destId="{C605E5AB-51E3-45D3-A04B-E16F1E1E9FD8}" srcOrd="0" destOrd="0" presId="urn:microsoft.com/office/officeart/2008/layout/VerticalAccentList"/>
    <dgm:cxn modelId="{03060F59-30E9-4933-8F70-2C169ADCCD1F}" type="presOf" srcId="{62461A61-E22B-4CF4-B037-2770B7F6570C}" destId="{4C6646B5-F4A2-48A7-AAFC-BFEA4C421009}" srcOrd="0" destOrd="0" presId="urn:microsoft.com/office/officeart/2008/layout/VerticalAccentList"/>
    <dgm:cxn modelId="{D7386F6D-AC4E-4557-AA13-57F65D349E5E}" srcId="{62461A61-E22B-4CF4-B037-2770B7F6570C}" destId="{7EF0CF02-86B2-4325-B730-BE37628BD9B8}" srcOrd="0" destOrd="0" parTransId="{8683AA9A-0922-48BE-92BC-84BA9E2ECCA8}" sibTransId="{C2C1AB17-C359-4B20-BF34-FE837927854E}"/>
    <dgm:cxn modelId="{2D483578-C761-41D1-B665-8EFD93A94E72}" srcId="{83C09C40-F167-44D0-A7C0-8664CB78DCA7}" destId="{62461A61-E22B-4CF4-B037-2770B7F6570C}" srcOrd="0" destOrd="0" parTransId="{D280403E-2F41-42AC-B9FE-EF4AE42B0086}" sibTransId="{CF325541-06C6-4CD8-B688-1DD5E0C12AF3}"/>
    <dgm:cxn modelId="{411D8713-609A-40F4-8D05-D092F8A2E471}" type="presOf" srcId="{83C09C40-F167-44D0-A7C0-8664CB78DCA7}" destId="{6FB0AA66-E383-46EB-9125-FEC7C6D55DDF}" srcOrd="0" destOrd="0" presId="urn:microsoft.com/office/officeart/2008/layout/VerticalAccentList"/>
    <dgm:cxn modelId="{B9D396F5-851B-421F-805A-CB530B614DD0}" type="presParOf" srcId="{6FB0AA66-E383-46EB-9125-FEC7C6D55DDF}" destId="{D238B089-0EB1-4463-AD7F-A6A325E5217D}" srcOrd="0" destOrd="0" presId="urn:microsoft.com/office/officeart/2008/layout/VerticalAccentList"/>
    <dgm:cxn modelId="{4111FA70-91D8-4068-8A5D-6BEC75596552}" type="presParOf" srcId="{D238B089-0EB1-4463-AD7F-A6A325E5217D}" destId="{4C6646B5-F4A2-48A7-AAFC-BFEA4C421009}" srcOrd="0" destOrd="0" presId="urn:microsoft.com/office/officeart/2008/layout/VerticalAccentList"/>
    <dgm:cxn modelId="{B47B3E81-6A52-4653-90AE-E54C460CDAC2}" type="presParOf" srcId="{6FB0AA66-E383-46EB-9125-FEC7C6D55DDF}" destId="{290194C0-5186-442E-B0D5-7F5728FC4E4A}" srcOrd="1" destOrd="0" presId="urn:microsoft.com/office/officeart/2008/layout/VerticalAccentList"/>
    <dgm:cxn modelId="{5350E2A1-60A6-496D-88D3-5205393950AA}" type="presParOf" srcId="{290194C0-5186-442E-B0D5-7F5728FC4E4A}" destId="{FFE92B92-EEC9-47DE-85D9-1C4F99FA69D5}" srcOrd="0" destOrd="0" presId="urn:microsoft.com/office/officeart/2008/layout/VerticalAccentList"/>
    <dgm:cxn modelId="{DD959BCE-7C71-4B33-AACB-B5F8050E265B}" type="presParOf" srcId="{290194C0-5186-442E-B0D5-7F5728FC4E4A}" destId="{89E9D762-4835-4A30-AB30-86D58DB3EAEC}" srcOrd="1" destOrd="0" presId="urn:microsoft.com/office/officeart/2008/layout/VerticalAccentList"/>
    <dgm:cxn modelId="{91848F20-941D-4CD5-AC06-D6916DDE472D}" type="presParOf" srcId="{290194C0-5186-442E-B0D5-7F5728FC4E4A}" destId="{BEAB0C6B-8544-454A-8218-D6B92D842E7B}" srcOrd="2" destOrd="0" presId="urn:microsoft.com/office/officeart/2008/layout/VerticalAccentList"/>
    <dgm:cxn modelId="{7B81F217-AEBE-44FB-B2C4-8F63B9C41708}" type="presParOf" srcId="{290194C0-5186-442E-B0D5-7F5728FC4E4A}" destId="{09E212D3-4BC3-4F05-A772-A167A14356A6}" srcOrd="3" destOrd="0" presId="urn:microsoft.com/office/officeart/2008/layout/VerticalAccentList"/>
    <dgm:cxn modelId="{B20AAA72-884A-4E65-9B1E-F933329DB46D}" type="presParOf" srcId="{290194C0-5186-442E-B0D5-7F5728FC4E4A}" destId="{18DE843C-24A3-4A88-838B-9F1EE2FF9561}" srcOrd="4" destOrd="0" presId="urn:microsoft.com/office/officeart/2008/layout/VerticalAccentList"/>
    <dgm:cxn modelId="{06193003-6E32-4EA4-A1A2-D6376FD87CB9}" type="presParOf" srcId="{290194C0-5186-442E-B0D5-7F5728FC4E4A}" destId="{D98BBE76-61B7-440E-AC0B-04CA326B63DE}" srcOrd="5" destOrd="0" presId="urn:microsoft.com/office/officeart/2008/layout/VerticalAccentList"/>
    <dgm:cxn modelId="{BA73DAB3-4AFC-4637-AAEF-D79EF2D625CC}" type="presParOf" srcId="{290194C0-5186-442E-B0D5-7F5728FC4E4A}" destId="{CEAEA3C1-E770-46E0-A884-D8B24C3C2EE5}" srcOrd="6" destOrd="0" presId="urn:microsoft.com/office/officeart/2008/layout/VerticalAccentList"/>
    <dgm:cxn modelId="{39D2B6DA-4675-4BE4-B14A-A0EB678A383D}" type="presParOf" srcId="{290194C0-5186-442E-B0D5-7F5728FC4E4A}" destId="{C605E5AB-51E3-45D3-A04B-E16F1E1E9FD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Estudiantes que declaran altos niveles de participación e interés en las actividades académicas.</a:t>
          </a:r>
        </a:p>
        <a:p>
          <a:r>
            <a:rPr lang="es-ES" sz="2400" dirty="0" smtClean="0"/>
            <a:t>Se sienten parte de la comunidad escolar.</a:t>
          </a: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50000EDE-CC52-4E0F-8823-EDD2681E2EFD}">
      <dgm:prSet phldrT="[Texto]"/>
      <dgm:spPr/>
      <dgm:t>
        <a:bodyPr/>
        <a:lstStyle/>
        <a:p>
          <a:r>
            <a:rPr lang="es-ES" dirty="0" smtClean="0"/>
            <a:t>Consideran que el aprendizaje es significativo para su presente y futuro. </a:t>
          </a:r>
        </a:p>
        <a:p>
          <a:endParaRPr lang="es-ES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2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2"/>
      <dgm:spPr/>
    </dgm:pt>
    <dgm:pt modelId="{B46BC6E6-069B-4409-ABD6-CE11C09B6E46}" type="pres">
      <dgm:prSet presAssocID="{42BD1B72-0E95-4F43-A973-533662532C20}" presName="dstNode" presStyleLbl="node1" presStyleIdx="0" presStyleCnt="2"/>
      <dgm:spPr/>
    </dgm:pt>
    <dgm:pt modelId="{4AF02D00-6A91-451D-8491-D319D0E5CE82}" type="pres">
      <dgm:prSet presAssocID="{CA630636-2DDD-4191-BCE8-851A93C7F63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9CDB965-1E8E-446B-AF5C-E6FE9CE8EB61}" type="pres">
      <dgm:prSet presAssocID="{50000EDE-CC52-4E0F-8823-EDD2681E2EF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43D1FD-931F-4ADB-B586-78ED4D2C03C7}" type="pres">
      <dgm:prSet presAssocID="{50000EDE-CC52-4E0F-8823-EDD2681E2EFD}" presName="accent_2" presStyleCnt="0"/>
      <dgm:spPr/>
    </dgm:pt>
    <dgm:pt modelId="{C8962BE1-7EA9-43D1-830D-C9B023CFDEEC}" type="pres">
      <dgm:prSet presAssocID="{50000EDE-CC52-4E0F-8823-EDD2681E2EFD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B70A3C8E-8B2B-462E-9D65-A5617B2C3A52}" srcId="{42BD1B72-0E95-4F43-A973-533662532C20}" destId="{50000EDE-CC52-4E0F-8823-EDD2681E2EFD}" srcOrd="1" destOrd="0" parTransId="{BD1DCF7E-DBB7-4382-8516-2A6CDDA4C111}" sibTransId="{A8B76833-4AAF-49DE-BF57-02CDBE5B2D3A}"/>
    <dgm:cxn modelId="{EE9ED4FE-A2DE-4F12-AAC6-DECD69BF3E63}" type="presOf" srcId="{05595D7E-5E24-48E2-A66D-312B83E68A12}" destId="{3300957F-971F-46C6-AEB5-AD47D60A17BA}" srcOrd="0" destOrd="0" presId="urn:microsoft.com/office/officeart/2008/layout/VerticalCurvedList"/>
    <dgm:cxn modelId="{1EA77B8F-7422-479C-96CD-6176B29134CE}" type="presOf" srcId="{CA630636-2DDD-4191-BCE8-851A93C7F63C}" destId="{4AF02D00-6A91-451D-8491-D319D0E5CE82}" srcOrd="0" destOrd="0" presId="urn:microsoft.com/office/officeart/2008/layout/VerticalCurvedList"/>
    <dgm:cxn modelId="{53708EE1-52BC-4504-B83F-E6CA78FB8D30}" type="presOf" srcId="{50000EDE-CC52-4E0F-8823-EDD2681E2EFD}" destId="{C9CDB965-1E8E-446B-AF5C-E6FE9CE8EB61}" srcOrd="0" destOrd="0" presId="urn:microsoft.com/office/officeart/2008/layout/VerticalCurvedList"/>
    <dgm:cxn modelId="{C3076532-D3A8-478B-84F6-EA1BAAE772F9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9F52EB31-6F50-4FC4-A8B1-BD80217D0155}" type="presParOf" srcId="{7E0E0C7E-1FE2-4E50-841A-6C22A1A8404D}" destId="{A3C9F014-9800-45A8-BC3D-0C03B65508DC}" srcOrd="0" destOrd="0" presId="urn:microsoft.com/office/officeart/2008/layout/VerticalCurvedList"/>
    <dgm:cxn modelId="{CE7B95E5-8F44-483D-9ADB-9996541D1833}" type="presParOf" srcId="{A3C9F014-9800-45A8-BC3D-0C03B65508DC}" destId="{619BC2D1-54D5-4EE2-BF33-4BFF0D94B63E}" srcOrd="0" destOrd="0" presId="urn:microsoft.com/office/officeart/2008/layout/VerticalCurvedList"/>
    <dgm:cxn modelId="{D05F571A-E0A4-4705-A0EA-6C4AEDDC3961}" type="presParOf" srcId="{619BC2D1-54D5-4EE2-BF33-4BFF0D94B63E}" destId="{F7CBED6F-75B3-4FD5-8B55-59D392801354}" srcOrd="0" destOrd="0" presId="urn:microsoft.com/office/officeart/2008/layout/VerticalCurvedList"/>
    <dgm:cxn modelId="{FA4B633D-787D-47B2-9DF8-D7F750BF7633}" type="presParOf" srcId="{619BC2D1-54D5-4EE2-BF33-4BFF0D94B63E}" destId="{3300957F-971F-46C6-AEB5-AD47D60A17BA}" srcOrd="1" destOrd="0" presId="urn:microsoft.com/office/officeart/2008/layout/VerticalCurvedList"/>
    <dgm:cxn modelId="{984685EC-794C-47F0-8BD8-7193B268D9B8}" type="presParOf" srcId="{619BC2D1-54D5-4EE2-BF33-4BFF0D94B63E}" destId="{FDA1081E-5669-4EFF-A734-3B903502CEA6}" srcOrd="2" destOrd="0" presId="urn:microsoft.com/office/officeart/2008/layout/VerticalCurvedList"/>
    <dgm:cxn modelId="{8CCAF582-E6B3-465C-B95A-C62EFB1D10F6}" type="presParOf" srcId="{619BC2D1-54D5-4EE2-BF33-4BFF0D94B63E}" destId="{B46BC6E6-069B-4409-ABD6-CE11C09B6E46}" srcOrd="3" destOrd="0" presId="urn:microsoft.com/office/officeart/2008/layout/VerticalCurvedList"/>
    <dgm:cxn modelId="{D2F79CA5-C41E-4449-B2BC-F55F164F783E}" type="presParOf" srcId="{A3C9F014-9800-45A8-BC3D-0C03B65508DC}" destId="{4AF02D00-6A91-451D-8491-D319D0E5CE82}" srcOrd="1" destOrd="0" presId="urn:microsoft.com/office/officeart/2008/layout/VerticalCurvedList"/>
    <dgm:cxn modelId="{AB153184-165A-4951-98FA-891C26C0C28B}" type="presParOf" srcId="{A3C9F014-9800-45A8-BC3D-0C03B65508DC}" destId="{6633717F-94FE-4043-80E3-00F8B23EB976}" srcOrd="2" destOrd="0" presId="urn:microsoft.com/office/officeart/2008/layout/VerticalCurvedList"/>
    <dgm:cxn modelId="{18664EA3-66BC-4A12-A59B-375127918767}" type="presParOf" srcId="{6633717F-94FE-4043-80E3-00F8B23EB976}" destId="{08FF4086-8458-4A22-86E9-3D9DD96467F1}" srcOrd="0" destOrd="0" presId="urn:microsoft.com/office/officeart/2008/layout/VerticalCurvedList"/>
    <dgm:cxn modelId="{9077EDBE-35D2-46EF-A724-A5043CFD5DDB}" type="presParOf" srcId="{A3C9F014-9800-45A8-BC3D-0C03B65508DC}" destId="{C9CDB965-1E8E-446B-AF5C-E6FE9CE8EB61}" srcOrd="3" destOrd="0" presId="urn:microsoft.com/office/officeart/2008/layout/VerticalCurvedList"/>
    <dgm:cxn modelId="{568ADDFD-FC88-4E62-BEF6-A679BF525AFC}" type="presParOf" srcId="{A3C9F014-9800-45A8-BC3D-0C03B65508DC}" destId="{BF43D1FD-931F-4ADB-B586-78ED4D2C03C7}" srcOrd="4" destOrd="0" presId="urn:microsoft.com/office/officeart/2008/layout/VerticalCurvedList"/>
    <dgm:cxn modelId="{CFE0F995-A262-4F39-A020-E41672664057}" type="presParOf" srcId="{BF43D1FD-931F-4ADB-B586-78ED4D2C03C7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5FDBE7-3774-46FB-B849-CBA0EC51C4B1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92620FBE-205F-44A0-94FB-833AAD1A6B1D}">
      <dgm:prSet phldrT="[Texto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dirty="0" smtClean="0"/>
            <a:t>Deserción escolar.</a:t>
          </a:r>
        </a:p>
        <a:p>
          <a:pPr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dirty="0"/>
        </a:p>
      </dgm:t>
    </dgm:pt>
    <dgm:pt modelId="{AE7F27B4-85D0-4877-82D8-5ABC333AEEBA}" type="parTrans" cxnId="{CF3CF180-58FA-4570-80DC-35652365D5CC}">
      <dgm:prSet/>
      <dgm:spPr/>
      <dgm:t>
        <a:bodyPr/>
        <a:lstStyle/>
        <a:p>
          <a:endParaRPr lang="es-ES"/>
        </a:p>
      </dgm:t>
    </dgm:pt>
    <dgm:pt modelId="{CEE64ACF-2482-425A-94B2-140F897E56EB}" type="sibTrans" cxnId="{CF3CF180-58FA-4570-80DC-35652365D5CC}">
      <dgm:prSet/>
      <dgm:spPr/>
      <dgm:t>
        <a:bodyPr/>
        <a:lstStyle/>
        <a:p>
          <a:endParaRPr lang="es-ES"/>
        </a:p>
      </dgm:t>
    </dgm:pt>
    <dgm:pt modelId="{0FE3EE70-9A54-4558-A803-52AA7A54103E}">
      <dgm:prSet phldrT="[Texto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dirty="0" smtClean="0"/>
            <a:t>Bajo rendimiento académico.</a:t>
          </a:r>
        </a:p>
        <a:p>
          <a:pPr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dirty="0"/>
        </a:p>
      </dgm:t>
    </dgm:pt>
    <dgm:pt modelId="{7BCCAFE2-71F0-474A-AD84-469E4064B51E}" type="parTrans" cxnId="{A428A558-25E4-49AB-A01B-07748B138A7E}">
      <dgm:prSet/>
      <dgm:spPr/>
      <dgm:t>
        <a:bodyPr/>
        <a:lstStyle/>
        <a:p>
          <a:endParaRPr lang="es-ES"/>
        </a:p>
      </dgm:t>
    </dgm:pt>
    <dgm:pt modelId="{CD1B9E88-2C03-4B51-AFFD-F5CD3428B18C}" type="sibTrans" cxnId="{A428A558-25E4-49AB-A01B-07748B138A7E}">
      <dgm:prSet/>
      <dgm:spPr/>
      <dgm:t>
        <a:bodyPr/>
        <a:lstStyle/>
        <a:p>
          <a:endParaRPr lang="es-ES"/>
        </a:p>
      </dgm:t>
    </dgm:pt>
    <dgm:pt modelId="{FEF5D23A-3B21-4A12-B8CC-BA038711B3EF}">
      <dgm:prSet phldrT="[Texto]"/>
      <dgm:spPr/>
      <dgm:t>
        <a:bodyPr/>
        <a:lstStyle/>
        <a:p>
          <a:r>
            <a:rPr lang="es-ES" dirty="0" smtClean="0"/>
            <a:t>Graduarse con altos niveles de conductas de riesgo. </a:t>
          </a:r>
          <a:endParaRPr lang="es-ES" dirty="0"/>
        </a:p>
      </dgm:t>
    </dgm:pt>
    <dgm:pt modelId="{64D9430E-B6A2-44CD-9AB7-8DDCD1F3DBA1}" type="parTrans" cxnId="{503016C2-B904-4C23-9DCF-3DE22E45BC52}">
      <dgm:prSet/>
      <dgm:spPr/>
      <dgm:t>
        <a:bodyPr/>
        <a:lstStyle/>
        <a:p>
          <a:endParaRPr lang="es-ES"/>
        </a:p>
      </dgm:t>
    </dgm:pt>
    <dgm:pt modelId="{324B5B6B-9BA0-4B7D-A154-B5E39C85581F}" type="sibTrans" cxnId="{503016C2-B904-4C23-9DCF-3DE22E45BC52}">
      <dgm:prSet/>
      <dgm:spPr/>
      <dgm:t>
        <a:bodyPr/>
        <a:lstStyle/>
        <a:p>
          <a:endParaRPr lang="es-ES"/>
        </a:p>
      </dgm:t>
    </dgm:pt>
    <dgm:pt modelId="{FC2E3C06-E46A-4D1D-8A1A-B2C875D2AFDC}" type="pres">
      <dgm:prSet presAssocID="{105FDBE7-3774-46FB-B849-CBA0EC51C4B1}" presName="Name0" presStyleCnt="0">
        <dgm:presLayoutVars>
          <dgm:dir/>
          <dgm:resizeHandles val="exact"/>
        </dgm:presLayoutVars>
      </dgm:prSet>
      <dgm:spPr/>
    </dgm:pt>
    <dgm:pt modelId="{3F01B876-2F14-48A9-8A0E-0FC15ADBC8A4}" type="pres">
      <dgm:prSet presAssocID="{105FDBE7-3774-46FB-B849-CBA0EC51C4B1}" presName="fgShape" presStyleLbl="fgShp" presStyleIdx="0" presStyleCnt="1"/>
      <dgm:spPr/>
    </dgm:pt>
    <dgm:pt modelId="{B899EFFD-B74E-4A70-9BB0-598B5493123F}" type="pres">
      <dgm:prSet presAssocID="{105FDBE7-3774-46FB-B849-CBA0EC51C4B1}" presName="linComp" presStyleCnt="0"/>
      <dgm:spPr/>
    </dgm:pt>
    <dgm:pt modelId="{463C43A6-EC4B-4531-B098-8DA30C12D53F}" type="pres">
      <dgm:prSet presAssocID="{92620FBE-205F-44A0-94FB-833AAD1A6B1D}" presName="compNode" presStyleCnt="0"/>
      <dgm:spPr/>
    </dgm:pt>
    <dgm:pt modelId="{356D9F78-019C-47AD-80CA-93B359FF3691}" type="pres">
      <dgm:prSet presAssocID="{92620FBE-205F-44A0-94FB-833AAD1A6B1D}" presName="bkgdShape" presStyleLbl="node1" presStyleIdx="0" presStyleCnt="3"/>
      <dgm:spPr/>
      <dgm:t>
        <a:bodyPr/>
        <a:lstStyle/>
        <a:p>
          <a:endParaRPr lang="es-ES"/>
        </a:p>
      </dgm:t>
    </dgm:pt>
    <dgm:pt modelId="{25C410EB-90D7-45A8-A937-3E829FF500FA}" type="pres">
      <dgm:prSet presAssocID="{92620FBE-205F-44A0-94FB-833AAD1A6B1D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EE26B1-200D-46A3-BAAE-2BEE21A624A8}" type="pres">
      <dgm:prSet presAssocID="{92620FBE-205F-44A0-94FB-833AAD1A6B1D}" presName="invisiNode" presStyleLbl="node1" presStyleIdx="0" presStyleCnt="3"/>
      <dgm:spPr/>
    </dgm:pt>
    <dgm:pt modelId="{C2872579-A4E9-4F18-80C2-EEA6423F935B}" type="pres">
      <dgm:prSet presAssocID="{92620FBE-205F-44A0-94FB-833AAD1A6B1D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598E83E-DF5D-44D7-9494-19C1EE0CC53A}" type="pres">
      <dgm:prSet presAssocID="{CEE64ACF-2482-425A-94B2-140F897E56EB}" presName="sibTrans" presStyleLbl="sibTrans2D1" presStyleIdx="0" presStyleCnt="0"/>
      <dgm:spPr/>
      <dgm:t>
        <a:bodyPr/>
        <a:lstStyle/>
        <a:p>
          <a:endParaRPr lang="es-ES"/>
        </a:p>
      </dgm:t>
    </dgm:pt>
    <dgm:pt modelId="{EDDC34E0-216B-451E-AED1-536E2963CF4A}" type="pres">
      <dgm:prSet presAssocID="{0FE3EE70-9A54-4558-A803-52AA7A54103E}" presName="compNode" presStyleCnt="0"/>
      <dgm:spPr/>
    </dgm:pt>
    <dgm:pt modelId="{155F70DB-643B-4B86-8D21-E83279BFA7EE}" type="pres">
      <dgm:prSet presAssocID="{0FE3EE70-9A54-4558-A803-52AA7A54103E}" presName="bkgdShape" presStyleLbl="node1" presStyleIdx="1" presStyleCnt="3"/>
      <dgm:spPr/>
      <dgm:t>
        <a:bodyPr/>
        <a:lstStyle/>
        <a:p>
          <a:endParaRPr lang="es-ES"/>
        </a:p>
      </dgm:t>
    </dgm:pt>
    <dgm:pt modelId="{58E4B57E-51F2-4FE0-B25B-305C19EBC3CE}" type="pres">
      <dgm:prSet presAssocID="{0FE3EE70-9A54-4558-A803-52AA7A54103E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F55F99-1C2B-4E26-9DDF-D1C3AD5FEE05}" type="pres">
      <dgm:prSet presAssocID="{0FE3EE70-9A54-4558-A803-52AA7A54103E}" presName="invisiNode" presStyleLbl="node1" presStyleIdx="1" presStyleCnt="3"/>
      <dgm:spPr/>
    </dgm:pt>
    <dgm:pt modelId="{178D7E85-3495-4521-B46E-CE381F215E2D}" type="pres">
      <dgm:prSet presAssocID="{0FE3EE70-9A54-4558-A803-52AA7A54103E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9B4CB6F-16C8-4BF0-8EB6-B1653CBF6204}" type="pres">
      <dgm:prSet presAssocID="{CD1B9E88-2C03-4B51-AFFD-F5CD3428B18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3CCB043E-38EC-4CC4-A44C-D6F407B559D9}" type="pres">
      <dgm:prSet presAssocID="{FEF5D23A-3B21-4A12-B8CC-BA038711B3EF}" presName="compNode" presStyleCnt="0"/>
      <dgm:spPr/>
    </dgm:pt>
    <dgm:pt modelId="{35F0B15D-809C-4808-B2C7-E38EB3B574CC}" type="pres">
      <dgm:prSet presAssocID="{FEF5D23A-3B21-4A12-B8CC-BA038711B3EF}" presName="bkgdShape" presStyleLbl="node1" presStyleIdx="2" presStyleCnt="3"/>
      <dgm:spPr/>
      <dgm:t>
        <a:bodyPr/>
        <a:lstStyle/>
        <a:p>
          <a:endParaRPr lang="es-ES"/>
        </a:p>
      </dgm:t>
    </dgm:pt>
    <dgm:pt modelId="{68D387FC-F66E-47A8-B993-EEF0674FF5C1}" type="pres">
      <dgm:prSet presAssocID="{FEF5D23A-3B21-4A12-B8CC-BA038711B3EF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C1DFE2E-F032-4F7A-91DA-7648FD4ACA56}" type="pres">
      <dgm:prSet presAssocID="{FEF5D23A-3B21-4A12-B8CC-BA038711B3EF}" presName="invisiNode" presStyleLbl="node1" presStyleIdx="2" presStyleCnt="3"/>
      <dgm:spPr/>
    </dgm:pt>
    <dgm:pt modelId="{133BBCC7-9261-4C49-9621-62C7A1046320}" type="pres">
      <dgm:prSet presAssocID="{FEF5D23A-3B21-4A12-B8CC-BA038711B3EF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456CC36-EF6C-452B-8B35-3E6C627E2E44}" type="presOf" srcId="{CEE64ACF-2482-425A-94B2-140F897E56EB}" destId="{B598E83E-DF5D-44D7-9494-19C1EE0CC53A}" srcOrd="0" destOrd="0" presId="urn:microsoft.com/office/officeart/2005/8/layout/hList7"/>
    <dgm:cxn modelId="{503016C2-B904-4C23-9DCF-3DE22E45BC52}" srcId="{105FDBE7-3774-46FB-B849-CBA0EC51C4B1}" destId="{FEF5D23A-3B21-4A12-B8CC-BA038711B3EF}" srcOrd="2" destOrd="0" parTransId="{64D9430E-B6A2-44CD-9AB7-8DDCD1F3DBA1}" sibTransId="{324B5B6B-9BA0-4B7D-A154-B5E39C85581F}"/>
    <dgm:cxn modelId="{2ACD6F06-B662-41D9-BBC2-C84C96264C01}" type="presOf" srcId="{105FDBE7-3774-46FB-B849-CBA0EC51C4B1}" destId="{FC2E3C06-E46A-4D1D-8A1A-B2C875D2AFDC}" srcOrd="0" destOrd="0" presId="urn:microsoft.com/office/officeart/2005/8/layout/hList7"/>
    <dgm:cxn modelId="{663B72DA-0ADF-429F-A155-3D0D8A0FC1E6}" type="presOf" srcId="{92620FBE-205F-44A0-94FB-833AAD1A6B1D}" destId="{25C410EB-90D7-45A8-A937-3E829FF500FA}" srcOrd="1" destOrd="0" presId="urn:microsoft.com/office/officeart/2005/8/layout/hList7"/>
    <dgm:cxn modelId="{781E213D-A1C5-4059-8DD3-0FA5B66850FB}" type="presOf" srcId="{FEF5D23A-3B21-4A12-B8CC-BA038711B3EF}" destId="{35F0B15D-809C-4808-B2C7-E38EB3B574CC}" srcOrd="0" destOrd="0" presId="urn:microsoft.com/office/officeart/2005/8/layout/hList7"/>
    <dgm:cxn modelId="{E35C7AA5-95FE-4D02-A57F-D556DE2342BB}" type="presOf" srcId="{0FE3EE70-9A54-4558-A803-52AA7A54103E}" destId="{58E4B57E-51F2-4FE0-B25B-305C19EBC3CE}" srcOrd="1" destOrd="0" presId="urn:microsoft.com/office/officeart/2005/8/layout/hList7"/>
    <dgm:cxn modelId="{A428A558-25E4-49AB-A01B-07748B138A7E}" srcId="{105FDBE7-3774-46FB-B849-CBA0EC51C4B1}" destId="{0FE3EE70-9A54-4558-A803-52AA7A54103E}" srcOrd="1" destOrd="0" parTransId="{7BCCAFE2-71F0-474A-AD84-469E4064B51E}" sibTransId="{CD1B9E88-2C03-4B51-AFFD-F5CD3428B18C}"/>
    <dgm:cxn modelId="{AD1ED95E-2852-4393-BFC4-75490A38A910}" type="presOf" srcId="{FEF5D23A-3B21-4A12-B8CC-BA038711B3EF}" destId="{68D387FC-F66E-47A8-B993-EEF0674FF5C1}" srcOrd="1" destOrd="0" presId="urn:microsoft.com/office/officeart/2005/8/layout/hList7"/>
    <dgm:cxn modelId="{1416CCFE-B454-48C6-93AC-CCD7F502EBF8}" type="presOf" srcId="{CD1B9E88-2C03-4B51-AFFD-F5CD3428B18C}" destId="{B9B4CB6F-16C8-4BF0-8EB6-B1653CBF6204}" srcOrd="0" destOrd="0" presId="urn:microsoft.com/office/officeart/2005/8/layout/hList7"/>
    <dgm:cxn modelId="{588022FC-8254-4FFD-93FD-68AD9E0F2A3B}" type="presOf" srcId="{0FE3EE70-9A54-4558-A803-52AA7A54103E}" destId="{155F70DB-643B-4B86-8D21-E83279BFA7EE}" srcOrd="0" destOrd="0" presId="urn:microsoft.com/office/officeart/2005/8/layout/hList7"/>
    <dgm:cxn modelId="{CF3CF180-58FA-4570-80DC-35652365D5CC}" srcId="{105FDBE7-3774-46FB-B849-CBA0EC51C4B1}" destId="{92620FBE-205F-44A0-94FB-833AAD1A6B1D}" srcOrd="0" destOrd="0" parTransId="{AE7F27B4-85D0-4877-82D8-5ABC333AEEBA}" sibTransId="{CEE64ACF-2482-425A-94B2-140F897E56EB}"/>
    <dgm:cxn modelId="{855705CD-ABDD-45B3-9C5D-1F97B25B55B7}" type="presOf" srcId="{92620FBE-205F-44A0-94FB-833AAD1A6B1D}" destId="{356D9F78-019C-47AD-80CA-93B359FF3691}" srcOrd="0" destOrd="0" presId="urn:microsoft.com/office/officeart/2005/8/layout/hList7"/>
    <dgm:cxn modelId="{C688524D-E59D-4A81-A09D-6B85B8646623}" type="presParOf" srcId="{FC2E3C06-E46A-4D1D-8A1A-B2C875D2AFDC}" destId="{3F01B876-2F14-48A9-8A0E-0FC15ADBC8A4}" srcOrd="0" destOrd="0" presId="urn:microsoft.com/office/officeart/2005/8/layout/hList7"/>
    <dgm:cxn modelId="{9C15FBDB-4B3C-4AB3-9F49-6AC3257E76A3}" type="presParOf" srcId="{FC2E3C06-E46A-4D1D-8A1A-B2C875D2AFDC}" destId="{B899EFFD-B74E-4A70-9BB0-598B5493123F}" srcOrd="1" destOrd="0" presId="urn:microsoft.com/office/officeart/2005/8/layout/hList7"/>
    <dgm:cxn modelId="{CEFB1E7D-BA42-482C-9BD9-C190ABBC121D}" type="presParOf" srcId="{B899EFFD-B74E-4A70-9BB0-598B5493123F}" destId="{463C43A6-EC4B-4531-B098-8DA30C12D53F}" srcOrd="0" destOrd="0" presId="urn:microsoft.com/office/officeart/2005/8/layout/hList7"/>
    <dgm:cxn modelId="{4394EA0F-41AB-4284-B0CE-F2117C59804A}" type="presParOf" srcId="{463C43A6-EC4B-4531-B098-8DA30C12D53F}" destId="{356D9F78-019C-47AD-80CA-93B359FF3691}" srcOrd="0" destOrd="0" presId="urn:microsoft.com/office/officeart/2005/8/layout/hList7"/>
    <dgm:cxn modelId="{8595C02B-C87C-4599-A6F6-C6F99AB9985C}" type="presParOf" srcId="{463C43A6-EC4B-4531-B098-8DA30C12D53F}" destId="{25C410EB-90D7-45A8-A937-3E829FF500FA}" srcOrd="1" destOrd="0" presId="urn:microsoft.com/office/officeart/2005/8/layout/hList7"/>
    <dgm:cxn modelId="{2887CC67-2EAF-4B95-BC27-25D9DE663105}" type="presParOf" srcId="{463C43A6-EC4B-4531-B098-8DA30C12D53F}" destId="{14EE26B1-200D-46A3-BAAE-2BEE21A624A8}" srcOrd="2" destOrd="0" presId="urn:microsoft.com/office/officeart/2005/8/layout/hList7"/>
    <dgm:cxn modelId="{5EE6344B-D91A-45FA-B6DA-F5DDE095BB76}" type="presParOf" srcId="{463C43A6-EC4B-4531-B098-8DA30C12D53F}" destId="{C2872579-A4E9-4F18-80C2-EEA6423F935B}" srcOrd="3" destOrd="0" presId="urn:microsoft.com/office/officeart/2005/8/layout/hList7"/>
    <dgm:cxn modelId="{07A9851F-1393-48BD-8C9D-56C26E2C26B9}" type="presParOf" srcId="{B899EFFD-B74E-4A70-9BB0-598B5493123F}" destId="{B598E83E-DF5D-44D7-9494-19C1EE0CC53A}" srcOrd="1" destOrd="0" presId="urn:microsoft.com/office/officeart/2005/8/layout/hList7"/>
    <dgm:cxn modelId="{F82D64CB-FD9C-4482-98A0-DA56EF8F8658}" type="presParOf" srcId="{B899EFFD-B74E-4A70-9BB0-598B5493123F}" destId="{EDDC34E0-216B-451E-AED1-536E2963CF4A}" srcOrd="2" destOrd="0" presId="urn:microsoft.com/office/officeart/2005/8/layout/hList7"/>
    <dgm:cxn modelId="{C5E26B28-8570-4A2B-AD76-D64E12160618}" type="presParOf" srcId="{EDDC34E0-216B-451E-AED1-536E2963CF4A}" destId="{155F70DB-643B-4B86-8D21-E83279BFA7EE}" srcOrd="0" destOrd="0" presId="urn:microsoft.com/office/officeart/2005/8/layout/hList7"/>
    <dgm:cxn modelId="{5BE5F650-697A-4E93-AFC6-469424887541}" type="presParOf" srcId="{EDDC34E0-216B-451E-AED1-536E2963CF4A}" destId="{58E4B57E-51F2-4FE0-B25B-305C19EBC3CE}" srcOrd="1" destOrd="0" presId="urn:microsoft.com/office/officeart/2005/8/layout/hList7"/>
    <dgm:cxn modelId="{D60A0827-E54D-4F6A-8A7A-59D144C20F69}" type="presParOf" srcId="{EDDC34E0-216B-451E-AED1-536E2963CF4A}" destId="{C2F55F99-1C2B-4E26-9DDF-D1C3AD5FEE05}" srcOrd="2" destOrd="0" presId="urn:microsoft.com/office/officeart/2005/8/layout/hList7"/>
    <dgm:cxn modelId="{DFE91267-29F7-41FA-B4C0-E3E32995AAB9}" type="presParOf" srcId="{EDDC34E0-216B-451E-AED1-536E2963CF4A}" destId="{178D7E85-3495-4521-B46E-CE381F215E2D}" srcOrd="3" destOrd="0" presId="urn:microsoft.com/office/officeart/2005/8/layout/hList7"/>
    <dgm:cxn modelId="{39D2C658-7421-458A-9A2F-FAD00072CAFD}" type="presParOf" srcId="{B899EFFD-B74E-4A70-9BB0-598B5493123F}" destId="{B9B4CB6F-16C8-4BF0-8EB6-B1653CBF6204}" srcOrd="3" destOrd="0" presId="urn:microsoft.com/office/officeart/2005/8/layout/hList7"/>
    <dgm:cxn modelId="{F4069931-D866-4812-8C42-136861226980}" type="presParOf" srcId="{B899EFFD-B74E-4A70-9BB0-598B5493123F}" destId="{3CCB043E-38EC-4CC4-A44C-D6F407B559D9}" srcOrd="4" destOrd="0" presId="urn:microsoft.com/office/officeart/2005/8/layout/hList7"/>
    <dgm:cxn modelId="{45224D1D-F550-4B77-9BD6-D8E7651BDEB0}" type="presParOf" srcId="{3CCB043E-38EC-4CC4-A44C-D6F407B559D9}" destId="{35F0B15D-809C-4808-B2C7-E38EB3B574CC}" srcOrd="0" destOrd="0" presId="urn:microsoft.com/office/officeart/2005/8/layout/hList7"/>
    <dgm:cxn modelId="{0B7C6E61-8852-42B9-8E7D-9F2AE38BF2CB}" type="presParOf" srcId="{3CCB043E-38EC-4CC4-A44C-D6F407B559D9}" destId="{68D387FC-F66E-47A8-B993-EEF0674FF5C1}" srcOrd="1" destOrd="0" presId="urn:microsoft.com/office/officeart/2005/8/layout/hList7"/>
    <dgm:cxn modelId="{BE7D4BC8-8640-4AAC-9BF2-4C4AD1AC6EA3}" type="presParOf" srcId="{3CCB043E-38EC-4CC4-A44C-D6F407B559D9}" destId="{7C1DFE2E-F032-4F7A-91DA-7648FD4ACA56}" srcOrd="2" destOrd="0" presId="urn:microsoft.com/office/officeart/2005/8/layout/hList7"/>
    <dgm:cxn modelId="{A3DBDA35-FEDF-46E0-9688-11E0745D68D3}" type="presParOf" srcId="{3CCB043E-38EC-4CC4-A44C-D6F407B559D9}" destId="{133BBCC7-9261-4C49-9621-62C7A104632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r>
            <a:rPr lang="es-ES" sz="3200" dirty="0" smtClean="0"/>
            <a:t>Bajo involucramiento de la familia del estudiante en su proceso de aprendizaje.</a:t>
          </a:r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 custLinFactNeighborX="727" custLinFactNeighborY="112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2B8BC753-E237-4C14-AD71-390C687F41FC}" type="presOf" srcId="{05595D7E-5E24-48E2-A66D-312B83E68A12}" destId="{3300957F-971F-46C6-AEB5-AD47D60A17BA}" srcOrd="0" destOrd="0" presId="urn:microsoft.com/office/officeart/2008/layout/VerticalCurvedList"/>
    <dgm:cxn modelId="{574254CC-FB8B-4595-82B3-75D4F23E0AF7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81A842F6-99EA-4E00-A3C8-967D52668016}" type="presOf" srcId="{CA630636-2DDD-4191-BCE8-851A93C7F63C}" destId="{4AF02D00-6A91-451D-8491-D319D0E5CE82}" srcOrd="0" destOrd="0" presId="urn:microsoft.com/office/officeart/2008/layout/VerticalCurvedList"/>
    <dgm:cxn modelId="{F55E2769-70CA-411B-AE51-8F186F8B4B9F}" type="presParOf" srcId="{7E0E0C7E-1FE2-4E50-841A-6C22A1A8404D}" destId="{A3C9F014-9800-45A8-BC3D-0C03B65508DC}" srcOrd="0" destOrd="0" presId="urn:microsoft.com/office/officeart/2008/layout/VerticalCurvedList"/>
    <dgm:cxn modelId="{5FD23F57-28A5-47D4-91E3-35D487D34212}" type="presParOf" srcId="{A3C9F014-9800-45A8-BC3D-0C03B65508DC}" destId="{619BC2D1-54D5-4EE2-BF33-4BFF0D94B63E}" srcOrd="0" destOrd="0" presId="urn:microsoft.com/office/officeart/2008/layout/VerticalCurvedList"/>
    <dgm:cxn modelId="{8C888709-1A60-4FAB-8D7E-9F0606BD89AF}" type="presParOf" srcId="{619BC2D1-54D5-4EE2-BF33-4BFF0D94B63E}" destId="{F7CBED6F-75B3-4FD5-8B55-59D392801354}" srcOrd="0" destOrd="0" presId="urn:microsoft.com/office/officeart/2008/layout/VerticalCurvedList"/>
    <dgm:cxn modelId="{B90D11E8-04A3-4D13-AFAF-BE3C171754C4}" type="presParOf" srcId="{619BC2D1-54D5-4EE2-BF33-4BFF0D94B63E}" destId="{3300957F-971F-46C6-AEB5-AD47D60A17BA}" srcOrd="1" destOrd="0" presId="urn:microsoft.com/office/officeart/2008/layout/VerticalCurvedList"/>
    <dgm:cxn modelId="{B8D7BD7C-4BB3-4A16-B44A-81A2E6C9F3C5}" type="presParOf" srcId="{619BC2D1-54D5-4EE2-BF33-4BFF0D94B63E}" destId="{FDA1081E-5669-4EFF-A734-3B903502CEA6}" srcOrd="2" destOrd="0" presId="urn:microsoft.com/office/officeart/2008/layout/VerticalCurvedList"/>
    <dgm:cxn modelId="{0AE5C053-2491-42F5-BE12-220A05FA25B4}" type="presParOf" srcId="{619BC2D1-54D5-4EE2-BF33-4BFF0D94B63E}" destId="{B46BC6E6-069B-4409-ABD6-CE11C09B6E46}" srcOrd="3" destOrd="0" presId="urn:microsoft.com/office/officeart/2008/layout/VerticalCurvedList"/>
    <dgm:cxn modelId="{905D9E3F-B193-4F3C-86D2-01D17EA49E5B}" type="presParOf" srcId="{A3C9F014-9800-45A8-BC3D-0C03B65508DC}" destId="{4AF02D00-6A91-451D-8491-D319D0E5CE82}" srcOrd="1" destOrd="0" presId="urn:microsoft.com/office/officeart/2008/layout/VerticalCurvedList"/>
    <dgm:cxn modelId="{62550562-D2E6-47B8-B8AC-F7252CF1803B}" type="presParOf" srcId="{A3C9F014-9800-45A8-BC3D-0C03B65508DC}" destId="{6633717F-94FE-4043-80E3-00F8B23EB976}" srcOrd="2" destOrd="0" presId="urn:microsoft.com/office/officeart/2008/layout/VerticalCurvedList"/>
    <dgm:cxn modelId="{96965469-175D-4740-9DA8-BA17EDE4BEC0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r>
            <a:rPr lang="es-ES" sz="3200" dirty="0" smtClean="0"/>
            <a:t>Clima escolar deteriorado (relación con profesores y pares).</a:t>
          </a:r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pPr algn="just"/>
          <a:r>
            <a:rPr lang="es-ES" sz="3200" dirty="0" smtClean="0"/>
            <a:t>Ambiente donde se han deteriorado los lazos de respeto y confianza.</a:t>
          </a:r>
          <a:endParaRPr lang="es-ES" sz="32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2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2"/>
      <dgm:spPr/>
    </dgm:pt>
    <dgm:pt modelId="{B46BC6E6-069B-4409-ABD6-CE11C09B6E46}" type="pres">
      <dgm:prSet presAssocID="{42BD1B72-0E95-4F43-A973-533662532C20}" presName="dstNode" presStyleLbl="node1" presStyleIdx="0" presStyleCnt="2"/>
      <dgm:spPr/>
    </dgm:pt>
    <dgm:pt modelId="{4AF02D00-6A91-451D-8491-D319D0E5CE82}" type="pres">
      <dgm:prSet presAssocID="{CA630636-2DDD-4191-BCE8-851A93C7F63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9CDB965-1E8E-446B-AF5C-E6FE9CE8EB61}" type="pres">
      <dgm:prSet presAssocID="{50000EDE-CC52-4E0F-8823-EDD2681E2EF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43D1FD-931F-4ADB-B586-78ED4D2C03C7}" type="pres">
      <dgm:prSet presAssocID="{50000EDE-CC52-4E0F-8823-EDD2681E2EFD}" presName="accent_2" presStyleCnt="0"/>
      <dgm:spPr/>
    </dgm:pt>
    <dgm:pt modelId="{C8962BE1-7EA9-43D1-830D-C9B023CFDEEC}" type="pres">
      <dgm:prSet presAssocID="{50000EDE-CC52-4E0F-8823-EDD2681E2EFD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F9638CF5-6E39-4025-A1E2-309FD26FB4BA}" type="presOf" srcId="{42BD1B72-0E95-4F43-A973-533662532C20}" destId="{7E0E0C7E-1FE2-4E50-841A-6C22A1A8404D}" srcOrd="0" destOrd="0" presId="urn:microsoft.com/office/officeart/2008/layout/VerticalCurvedList"/>
    <dgm:cxn modelId="{B70A3C8E-8B2B-462E-9D65-A5617B2C3A52}" srcId="{42BD1B72-0E95-4F43-A973-533662532C20}" destId="{50000EDE-CC52-4E0F-8823-EDD2681E2EFD}" srcOrd="1" destOrd="0" parTransId="{BD1DCF7E-DBB7-4382-8516-2A6CDDA4C111}" sibTransId="{A8B76833-4AAF-49DE-BF57-02CDBE5B2D3A}"/>
    <dgm:cxn modelId="{B6C269E0-1713-4521-B5B8-0461EFEC94C0}" type="presOf" srcId="{50000EDE-CC52-4E0F-8823-EDD2681E2EFD}" destId="{C9CDB965-1E8E-446B-AF5C-E6FE9CE8EB61}" srcOrd="0" destOrd="0" presId="urn:microsoft.com/office/officeart/2008/layout/VerticalCurvedList"/>
    <dgm:cxn modelId="{028972E4-B0A2-4262-B051-F38630138F78}" type="presOf" srcId="{CA630636-2DDD-4191-BCE8-851A93C7F63C}" destId="{4AF02D00-6A91-451D-8491-D319D0E5CE82}" srcOrd="0" destOrd="0" presId="urn:microsoft.com/office/officeart/2008/layout/VerticalCurvedList"/>
    <dgm:cxn modelId="{BE86082C-E1A0-40C0-B446-1647C5D30F0B}" type="presOf" srcId="{05595D7E-5E24-48E2-A66D-312B83E68A12}" destId="{3300957F-971F-46C6-AEB5-AD47D60A17BA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3D677638-367B-4477-9676-6C03672B20C6}" type="presParOf" srcId="{7E0E0C7E-1FE2-4E50-841A-6C22A1A8404D}" destId="{A3C9F014-9800-45A8-BC3D-0C03B65508DC}" srcOrd="0" destOrd="0" presId="urn:microsoft.com/office/officeart/2008/layout/VerticalCurvedList"/>
    <dgm:cxn modelId="{14A17BB3-7A79-43B0-97EF-244B41C93272}" type="presParOf" srcId="{A3C9F014-9800-45A8-BC3D-0C03B65508DC}" destId="{619BC2D1-54D5-4EE2-BF33-4BFF0D94B63E}" srcOrd="0" destOrd="0" presId="urn:microsoft.com/office/officeart/2008/layout/VerticalCurvedList"/>
    <dgm:cxn modelId="{D93CD9F4-9937-4036-A693-A04F6286C690}" type="presParOf" srcId="{619BC2D1-54D5-4EE2-BF33-4BFF0D94B63E}" destId="{F7CBED6F-75B3-4FD5-8B55-59D392801354}" srcOrd="0" destOrd="0" presId="urn:microsoft.com/office/officeart/2008/layout/VerticalCurvedList"/>
    <dgm:cxn modelId="{5381055C-60B6-49AD-BEE0-38B738A4B7A4}" type="presParOf" srcId="{619BC2D1-54D5-4EE2-BF33-4BFF0D94B63E}" destId="{3300957F-971F-46C6-AEB5-AD47D60A17BA}" srcOrd="1" destOrd="0" presId="urn:microsoft.com/office/officeart/2008/layout/VerticalCurvedList"/>
    <dgm:cxn modelId="{F0B46891-CAE3-4454-9F0D-F903A34EB424}" type="presParOf" srcId="{619BC2D1-54D5-4EE2-BF33-4BFF0D94B63E}" destId="{FDA1081E-5669-4EFF-A734-3B903502CEA6}" srcOrd="2" destOrd="0" presId="urn:microsoft.com/office/officeart/2008/layout/VerticalCurvedList"/>
    <dgm:cxn modelId="{13B5C4BE-C5AB-4520-8FE5-6A230E5B0E75}" type="presParOf" srcId="{619BC2D1-54D5-4EE2-BF33-4BFF0D94B63E}" destId="{B46BC6E6-069B-4409-ABD6-CE11C09B6E46}" srcOrd="3" destOrd="0" presId="urn:microsoft.com/office/officeart/2008/layout/VerticalCurvedList"/>
    <dgm:cxn modelId="{00199D1B-DB4C-4C1C-86A9-0CC4947B448C}" type="presParOf" srcId="{A3C9F014-9800-45A8-BC3D-0C03B65508DC}" destId="{4AF02D00-6A91-451D-8491-D319D0E5CE82}" srcOrd="1" destOrd="0" presId="urn:microsoft.com/office/officeart/2008/layout/VerticalCurvedList"/>
    <dgm:cxn modelId="{750B7E46-1873-48BF-8E4C-29AE7EDFEE81}" type="presParOf" srcId="{A3C9F014-9800-45A8-BC3D-0C03B65508DC}" destId="{6633717F-94FE-4043-80E3-00F8B23EB976}" srcOrd="2" destOrd="0" presId="urn:microsoft.com/office/officeart/2008/layout/VerticalCurvedList"/>
    <dgm:cxn modelId="{AF983157-55A8-4C01-B142-83D79C6B7198}" type="presParOf" srcId="{6633717F-94FE-4043-80E3-00F8B23EB976}" destId="{08FF4086-8458-4A22-86E9-3D9DD96467F1}" srcOrd="0" destOrd="0" presId="urn:microsoft.com/office/officeart/2008/layout/VerticalCurvedList"/>
    <dgm:cxn modelId="{ABCE4527-18D2-4DBF-B6A6-7DE44BA67DA5}" type="presParOf" srcId="{A3C9F014-9800-45A8-BC3D-0C03B65508DC}" destId="{C9CDB965-1E8E-446B-AF5C-E6FE9CE8EB61}" srcOrd="3" destOrd="0" presId="urn:microsoft.com/office/officeart/2008/layout/VerticalCurvedList"/>
    <dgm:cxn modelId="{23F7654E-60F6-445A-8AD5-D2CA32B52B1D}" type="presParOf" srcId="{A3C9F014-9800-45A8-BC3D-0C03B65508DC}" destId="{BF43D1FD-931F-4ADB-B586-78ED4D2C03C7}" srcOrd="4" destOrd="0" presId="urn:microsoft.com/office/officeart/2008/layout/VerticalCurvedList"/>
    <dgm:cxn modelId="{4D62814A-F51F-4EFF-94EC-AABA1BEAADD0}" type="presParOf" srcId="{BF43D1FD-931F-4ADB-B586-78ED4D2C03C7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800" dirty="0" smtClean="0"/>
        </a:p>
        <a:p>
          <a:r>
            <a:rPr lang="es-ES" sz="4000" dirty="0" smtClean="0"/>
            <a:t>Gestionar estrategias con foco en desarrollar la </a:t>
          </a:r>
          <a:r>
            <a:rPr lang="es-ES" sz="4000" b="1" i="1" dirty="0" smtClean="0">
              <a:solidFill>
                <a:schemeClr val="tx1"/>
              </a:solidFill>
            </a:rPr>
            <a:t>motivación</a:t>
          </a:r>
          <a:r>
            <a:rPr lang="es-ES" sz="4000" dirty="0" smtClean="0"/>
            <a:t> por aprender.</a:t>
          </a:r>
        </a:p>
        <a:p>
          <a:endParaRPr lang="es-ES" sz="28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80432EB1-FBEF-4F5C-ACA3-C6056426A697}" type="presOf" srcId="{05595D7E-5E24-48E2-A66D-312B83E68A12}" destId="{3300957F-971F-46C6-AEB5-AD47D60A17BA}" srcOrd="0" destOrd="0" presId="urn:microsoft.com/office/officeart/2008/layout/VerticalCurvedList"/>
    <dgm:cxn modelId="{1D9727E8-40BB-474F-AAC4-F038C305090B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54A1A23A-0C93-4B79-BD88-299B62B05C41}" type="presOf" srcId="{CA630636-2DDD-4191-BCE8-851A93C7F63C}" destId="{4AF02D00-6A91-451D-8491-D319D0E5CE82}" srcOrd="0" destOrd="0" presId="urn:microsoft.com/office/officeart/2008/layout/VerticalCurvedList"/>
    <dgm:cxn modelId="{03C9EC6A-1850-44DF-9CD4-5C806E7004C7}" type="presParOf" srcId="{7E0E0C7E-1FE2-4E50-841A-6C22A1A8404D}" destId="{A3C9F014-9800-45A8-BC3D-0C03B65508DC}" srcOrd="0" destOrd="0" presId="urn:microsoft.com/office/officeart/2008/layout/VerticalCurvedList"/>
    <dgm:cxn modelId="{236B3BC0-41BF-4B20-8765-F963EE38A231}" type="presParOf" srcId="{A3C9F014-9800-45A8-BC3D-0C03B65508DC}" destId="{619BC2D1-54D5-4EE2-BF33-4BFF0D94B63E}" srcOrd="0" destOrd="0" presId="urn:microsoft.com/office/officeart/2008/layout/VerticalCurvedList"/>
    <dgm:cxn modelId="{66984C29-A503-4934-AC7E-0E48C0079D49}" type="presParOf" srcId="{619BC2D1-54D5-4EE2-BF33-4BFF0D94B63E}" destId="{F7CBED6F-75B3-4FD5-8B55-59D392801354}" srcOrd="0" destOrd="0" presId="urn:microsoft.com/office/officeart/2008/layout/VerticalCurvedList"/>
    <dgm:cxn modelId="{E8DDE5D0-FA3F-4C84-871D-467E4A69529C}" type="presParOf" srcId="{619BC2D1-54D5-4EE2-BF33-4BFF0D94B63E}" destId="{3300957F-971F-46C6-AEB5-AD47D60A17BA}" srcOrd="1" destOrd="0" presId="urn:microsoft.com/office/officeart/2008/layout/VerticalCurvedList"/>
    <dgm:cxn modelId="{AD857CDC-7FC0-4495-BFC4-848134F97EB8}" type="presParOf" srcId="{619BC2D1-54D5-4EE2-BF33-4BFF0D94B63E}" destId="{FDA1081E-5669-4EFF-A734-3B903502CEA6}" srcOrd="2" destOrd="0" presId="urn:microsoft.com/office/officeart/2008/layout/VerticalCurvedList"/>
    <dgm:cxn modelId="{FC996557-1518-42B4-9669-EA0B7BD97868}" type="presParOf" srcId="{619BC2D1-54D5-4EE2-BF33-4BFF0D94B63E}" destId="{B46BC6E6-069B-4409-ABD6-CE11C09B6E46}" srcOrd="3" destOrd="0" presId="urn:microsoft.com/office/officeart/2008/layout/VerticalCurvedList"/>
    <dgm:cxn modelId="{F5A9FDAD-1CDD-4B72-AB4F-BB73159383B6}" type="presParOf" srcId="{A3C9F014-9800-45A8-BC3D-0C03B65508DC}" destId="{4AF02D00-6A91-451D-8491-D319D0E5CE82}" srcOrd="1" destOrd="0" presId="urn:microsoft.com/office/officeart/2008/layout/VerticalCurvedList"/>
    <dgm:cxn modelId="{FF8046F5-6E30-412B-91F1-D87BE00E321F}" type="presParOf" srcId="{A3C9F014-9800-45A8-BC3D-0C03B65508DC}" destId="{6633717F-94FE-4043-80E3-00F8B23EB976}" srcOrd="2" destOrd="0" presId="urn:microsoft.com/office/officeart/2008/layout/VerticalCurvedList"/>
    <dgm:cxn modelId="{7FFA136E-20FF-4032-AB67-84F34B8914BE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endParaRPr lang="es-ES" sz="2900" dirty="0" smtClean="0"/>
        </a:p>
        <a:p>
          <a:r>
            <a:rPr lang="es-ES" sz="3600" dirty="0" smtClean="0"/>
            <a:t>Promover el uso de </a:t>
          </a:r>
          <a:r>
            <a:rPr lang="es-ES" sz="3600" b="1" i="1" dirty="0" smtClean="0">
              <a:solidFill>
                <a:schemeClr val="tx1"/>
              </a:solidFill>
            </a:rPr>
            <a:t>metodologías activo-participativas </a:t>
          </a:r>
          <a:r>
            <a:rPr lang="es-ES" sz="3600" b="0" i="0" dirty="0" smtClean="0">
              <a:solidFill>
                <a:schemeClr val="tx1"/>
              </a:solidFill>
            </a:rPr>
            <a:t>y</a:t>
          </a:r>
          <a:r>
            <a:rPr lang="es-ES" sz="3600" b="1" i="1" dirty="0" smtClean="0">
              <a:solidFill>
                <a:schemeClr val="tx1"/>
              </a:solidFill>
            </a:rPr>
            <a:t> colaborativas </a:t>
          </a:r>
          <a:r>
            <a:rPr lang="es-ES" sz="3600" dirty="0" smtClean="0"/>
            <a:t>en el aula.</a:t>
          </a:r>
        </a:p>
        <a:p>
          <a:endParaRPr lang="es-ES" sz="29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B6DF2E0A-42F5-4860-A3E8-9382E2DCDB93}" type="pres">
      <dgm:prSet presAssocID="{50000EDE-CC52-4E0F-8823-EDD2681E2EFD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E7EF0B-E1EF-4DB6-ABA7-151514304A6D}" type="pres">
      <dgm:prSet presAssocID="{50000EDE-CC52-4E0F-8823-EDD2681E2EFD}" presName="accent_1" presStyleCnt="0"/>
      <dgm:spPr/>
    </dgm:pt>
    <dgm:pt modelId="{C8962BE1-7EA9-43D1-830D-C9B023CFDEEC}" type="pres">
      <dgm:prSet presAssocID="{50000EDE-CC52-4E0F-8823-EDD2681E2EFD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65C1B00C-2739-4CE6-AE89-BCF3876BABC0}" type="presOf" srcId="{50000EDE-CC52-4E0F-8823-EDD2681E2EFD}" destId="{B6DF2E0A-42F5-4860-A3E8-9382E2DCDB93}" srcOrd="0" destOrd="0" presId="urn:microsoft.com/office/officeart/2008/layout/VerticalCurvedList"/>
    <dgm:cxn modelId="{007A539F-08A5-4CAA-8DE3-C5ABECCF359C}" type="presOf" srcId="{42BD1B72-0E95-4F43-A973-533662532C20}" destId="{7E0E0C7E-1FE2-4E50-841A-6C22A1A8404D}" srcOrd="0" destOrd="0" presId="urn:microsoft.com/office/officeart/2008/layout/VerticalCurvedList"/>
    <dgm:cxn modelId="{B70A3C8E-8B2B-462E-9D65-A5617B2C3A52}" srcId="{42BD1B72-0E95-4F43-A973-533662532C20}" destId="{50000EDE-CC52-4E0F-8823-EDD2681E2EFD}" srcOrd="0" destOrd="0" parTransId="{BD1DCF7E-DBB7-4382-8516-2A6CDDA4C111}" sibTransId="{A8B76833-4AAF-49DE-BF57-02CDBE5B2D3A}"/>
    <dgm:cxn modelId="{4D1768CA-DD41-42F6-A362-AB064B5F0FD8}" type="presOf" srcId="{A8B76833-4AAF-49DE-BF57-02CDBE5B2D3A}" destId="{3300957F-971F-46C6-AEB5-AD47D60A17BA}" srcOrd="0" destOrd="0" presId="urn:microsoft.com/office/officeart/2008/layout/VerticalCurvedList"/>
    <dgm:cxn modelId="{1C3022B4-4EED-486E-8DF9-BC9BC9EBCD85}" type="presParOf" srcId="{7E0E0C7E-1FE2-4E50-841A-6C22A1A8404D}" destId="{A3C9F014-9800-45A8-BC3D-0C03B65508DC}" srcOrd="0" destOrd="0" presId="urn:microsoft.com/office/officeart/2008/layout/VerticalCurvedList"/>
    <dgm:cxn modelId="{C7FDB3A0-6B99-43D1-BA66-C1082E109765}" type="presParOf" srcId="{A3C9F014-9800-45A8-BC3D-0C03B65508DC}" destId="{619BC2D1-54D5-4EE2-BF33-4BFF0D94B63E}" srcOrd="0" destOrd="0" presId="urn:microsoft.com/office/officeart/2008/layout/VerticalCurvedList"/>
    <dgm:cxn modelId="{7813AC07-6BCA-4C48-A9A2-A3B06CCE916D}" type="presParOf" srcId="{619BC2D1-54D5-4EE2-BF33-4BFF0D94B63E}" destId="{F7CBED6F-75B3-4FD5-8B55-59D392801354}" srcOrd="0" destOrd="0" presId="urn:microsoft.com/office/officeart/2008/layout/VerticalCurvedList"/>
    <dgm:cxn modelId="{9B786EA8-7CEB-4997-9DE2-C7AEF7403F82}" type="presParOf" srcId="{619BC2D1-54D5-4EE2-BF33-4BFF0D94B63E}" destId="{3300957F-971F-46C6-AEB5-AD47D60A17BA}" srcOrd="1" destOrd="0" presId="urn:microsoft.com/office/officeart/2008/layout/VerticalCurvedList"/>
    <dgm:cxn modelId="{6678646A-EC37-4F2D-A7C2-DCE6285348B4}" type="presParOf" srcId="{619BC2D1-54D5-4EE2-BF33-4BFF0D94B63E}" destId="{FDA1081E-5669-4EFF-A734-3B903502CEA6}" srcOrd="2" destOrd="0" presId="urn:microsoft.com/office/officeart/2008/layout/VerticalCurvedList"/>
    <dgm:cxn modelId="{110F2932-7E49-4359-967F-0E0AE9858A3A}" type="presParOf" srcId="{619BC2D1-54D5-4EE2-BF33-4BFF0D94B63E}" destId="{B46BC6E6-069B-4409-ABD6-CE11C09B6E46}" srcOrd="3" destOrd="0" presId="urn:microsoft.com/office/officeart/2008/layout/VerticalCurvedList"/>
    <dgm:cxn modelId="{CC945B51-00EE-49AF-AE3F-A1EE021709DE}" type="presParOf" srcId="{A3C9F014-9800-45A8-BC3D-0C03B65508DC}" destId="{B6DF2E0A-42F5-4860-A3E8-9382E2DCDB93}" srcOrd="1" destOrd="0" presId="urn:microsoft.com/office/officeart/2008/layout/VerticalCurvedList"/>
    <dgm:cxn modelId="{4FB0DC87-4811-49F8-8E6E-76A3A154896F}" type="presParOf" srcId="{A3C9F014-9800-45A8-BC3D-0C03B65508DC}" destId="{93E7EF0B-E1EF-4DB6-ABA7-151514304A6D}" srcOrd="2" destOrd="0" presId="urn:microsoft.com/office/officeart/2008/layout/VerticalCurvedList"/>
    <dgm:cxn modelId="{40282920-58C9-4F33-9ACB-C8B8FCC0001E}" type="presParOf" srcId="{93E7EF0B-E1EF-4DB6-ABA7-151514304A6D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0000EDE-CC52-4E0F-8823-EDD2681E2EFD}">
      <dgm:prSet phldrT="[Texto]"/>
      <dgm:spPr/>
      <dgm:t>
        <a:bodyPr/>
        <a:lstStyle/>
        <a:p>
          <a:r>
            <a:rPr lang="es-ES" dirty="0" smtClean="0"/>
            <a:t>Planificar estrategias para desarrollar la </a:t>
          </a:r>
          <a:r>
            <a:rPr lang="es-ES" b="1" i="1" dirty="0" smtClean="0">
              <a:solidFill>
                <a:schemeClr val="tx1"/>
              </a:solidFill>
            </a:rPr>
            <a:t>autoeficacia</a:t>
          </a:r>
          <a:r>
            <a:rPr lang="es-ES" dirty="0" smtClean="0"/>
            <a:t> de los estudiantes. Una autoeficacia percibida como alta está asociada a un alto </a:t>
          </a:r>
          <a:r>
            <a:rPr lang="es-ES" dirty="0" err="1" smtClean="0"/>
            <a:t>autoncepto</a:t>
          </a:r>
          <a:r>
            <a:rPr lang="es-ES" dirty="0" smtClean="0"/>
            <a:t>, compromiso escolar y rendimiento académico.</a:t>
          </a:r>
        </a:p>
        <a:p>
          <a:endParaRPr lang="es-ES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B37FB774-FA4F-46DE-A35C-178AC81420ED}" type="pres">
      <dgm:prSet presAssocID="{50000EDE-CC52-4E0F-8823-EDD2681E2EFD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5017E5-9ED4-4D6C-82B0-5AE2FCC9DDEE}" type="pres">
      <dgm:prSet presAssocID="{50000EDE-CC52-4E0F-8823-EDD2681E2EFD}" presName="accent_1" presStyleCnt="0"/>
      <dgm:spPr/>
    </dgm:pt>
    <dgm:pt modelId="{C8962BE1-7EA9-43D1-830D-C9B023CFDEEC}" type="pres">
      <dgm:prSet presAssocID="{50000EDE-CC52-4E0F-8823-EDD2681E2EFD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6744C270-5CC2-4F48-A906-482C77E04648}" type="presOf" srcId="{50000EDE-CC52-4E0F-8823-EDD2681E2EFD}" destId="{B37FB774-FA4F-46DE-A35C-178AC81420ED}" srcOrd="0" destOrd="0" presId="urn:microsoft.com/office/officeart/2008/layout/VerticalCurvedList"/>
    <dgm:cxn modelId="{CD92EDE2-1F92-4B4F-863C-9C3671C4EE87}" type="presOf" srcId="{A8B76833-4AAF-49DE-BF57-02CDBE5B2D3A}" destId="{3300957F-971F-46C6-AEB5-AD47D60A17BA}" srcOrd="0" destOrd="0" presId="urn:microsoft.com/office/officeart/2008/layout/VerticalCurvedList"/>
    <dgm:cxn modelId="{B70A3C8E-8B2B-462E-9D65-A5617B2C3A52}" srcId="{42BD1B72-0E95-4F43-A973-533662532C20}" destId="{50000EDE-CC52-4E0F-8823-EDD2681E2EFD}" srcOrd="0" destOrd="0" parTransId="{BD1DCF7E-DBB7-4382-8516-2A6CDDA4C111}" sibTransId="{A8B76833-4AAF-49DE-BF57-02CDBE5B2D3A}"/>
    <dgm:cxn modelId="{0CE6C9C6-881E-456A-8CB2-FAB9B8B62489}" type="presOf" srcId="{42BD1B72-0E95-4F43-A973-533662532C20}" destId="{7E0E0C7E-1FE2-4E50-841A-6C22A1A8404D}" srcOrd="0" destOrd="0" presId="urn:microsoft.com/office/officeart/2008/layout/VerticalCurvedList"/>
    <dgm:cxn modelId="{D251E98E-BBDC-4F77-AF8A-FB6B1205F0FC}" type="presParOf" srcId="{7E0E0C7E-1FE2-4E50-841A-6C22A1A8404D}" destId="{A3C9F014-9800-45A8-BC3D-0C03B65508DC}" srcOrd="0" destOrd="0" presId="urn:microsoft.com/office/officeart/2008/layout/VerticalCurvedList"/>
    <dgm:cxn modelId="{E11586F6-9ECF-457F-BCD2-E0E1B10C7855}" type="presParOf" srcId="{A3C9F014-9800-45A8-BC3D-0C03B65508DC}" destId="{619BC2D1-54D5-4EE2-BF33-4BFF0D94B63E}" srcOrd="0" destOrd="0" presId="urn:microsoft.com/office/officeart/2008/layout/VerticalCurvedList"/>
    <dgm:cxn modelId="{CAC01865-9564-4C81-AA2B-36BA47C7D078}" type="presParOf" srcId="{619BC2D1-54D5-4EE2-BF33-4BFF0D94B63E}" destId="{F7CBED6F-75B3-4FD5-8B55-59D392801354}" srcOrd="0" destOrd="0" presId="urn:microsoft.com/office/officeart/2008/layout/VerticalCurvedList"/>
    <dgm:cxn modelId="{0D92E6CC-41E4-4A57-AEC2-126A52B8EFCC}" type="presParOf" srcId="{619BC2D1-54D5-4EE2-BF33-4BFF0D94B63E}" destId="{3300957F-971F-46C6-AEB5-AD47D60A17BA}" srcOrd="1" destOrd="0" presId="urn:microsoft.com/office/officeart/2008/layout/VerticalCurvedList"/>
    <dgm:cxn modelId="{6ED71669-F431-4355-808A-F32811161EED}" type="presParOf" srcId="{619BC2D1-54D5-4EE2-BF33-4BFF0D94B63E}" destId="{FDA1081E-5669-4EFF-A734-3B903502CEA6}" srcOrd="2" destOrd="0" presId="urn:microsoft.com/office/officeart/2008/layout/VerticalCurvedList"/>
    <dgm:cxn modelId="{3D1390FC-E982-4BB6-96BA-5BED5CF51B7B}" type="presParOf" srcId="{619BC2D1-54D5-4EE2-BF33-4BFF0D94B63E}" destId="{B46BC6E6-069B-4409-ABD6-CE11C09B6E46}" srcOrd="3" destOrd="0" presId="urn:microsoft.com/office/officeart/2008/layout/VerticalCurvedList"/>
    <dgm:cxn modelId="{6C0F15B1-6E6D-49E8-8206-593D0BB49A0D}" type="presParOf" srcId="{A3C9F014-9800-45A8-BC3D-0C03B65508DC}" destId="{B37FB774-FA4F-46DE-A35C-178AC81420ED}" srcOrd="1" destOrd="0" presId="urn:microsoft.com/office/officeart/2008/layout/VerticalCurvedList"/>
    <dgm:cxn modelId="{4D234456-4F30-4B02-AEA9-EBED37EB61D8}" type="presParOf" srcId="{A3C9F014-9800-45A8-BC3D-0C03B65508DC}" destId="{955017E5-9ED4-4D6C-82B0-5AE2FCC9DDEE}" srcOrd="2" destOrd="0" presId="urn:microsoft.com/office/officeart/2008/layout/VerticalCurvedList"/>
    <dgm:cxn modelId="{7846CC89-8304-41C8-A16A-2C00B92A2BA2}" type="presParOf" srcId="{955017E5-9ED4-4D6C-82B0-5AE2FCC9DDEE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DA4C7-2D87-4D9E-A42C-96187C450C6E}">
      <dsp:nvSpPr>
        <dsp:cNvPr id="0" name=""/>
        <dsp:cNvSpPr/>
      </dsp:nvSpPr>
      <dsp:spPr>
        <a:xfrm>
          <a:off x="2038930" y="419149"/>
          <a:ext cx="5618386" cy="5618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 Grado de involucramiento que un estudiante posee con respecto a la comunidad educativa de la cual forma parte y en cuanto a las actividades que allí se realizan.</a:t>
          </a:r>
        </a:p>
      </dsp:txBody>
      <dsp:txXfrm>
        <a:off x="2861724" y="1241925"/>
        <a:ext cx="3972798" cy="3972714"/>
      </dsp:txXfrm>
    </dsp:sp>
    <dsp:sp modelId="{923E5B11-F0DB-4A37-B9A8-9EE8C429330E}">
      <dsp:nvSpPr>
        <dsp:cNvPr id="0" name=""/>
        <dsp:cNvSpPr/>
      </dsp:nvSpPr>
      <dsp:spPr>
        <a:xfrm>
          <a:off x="5176397" y="94915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4BA97-52C5-455D-ADF4-5D865745921D}">
      <dsp:nvSpPr>
        <dsp:cNvPr id="0" name=""/>
        <dsp:cNvSpPr/>
      </dsp:nvSpPr>
      <dsp:spPr>
        <a:xfrm>
          <a:off x="3696829" y="5551722"/>
          <a:ext cx="452438" cy="452874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F4B1-D1BC-45B1-A932-B1E9BAF50FE3}">
      <dsp:nvSpPr>
        <dsp:cNvPr id="0" name=""/>
        <dsp:cNvSpPr/>
      </dsp:nvSpPr>
      <dsp:spPr>
        <a:xfrm>
          <a:off x="7950587" y="2631011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68E98-D089-4259-B40E-A63620580B84}">
      <dsp:nvSpPr>
        <dsp:cNvPr id="0" name=""/>
        <dsp:cNvSpPr/>
      </dsp:nvSpPr>
      <dsp:spPr>
        <a:xfrm>
          <a:off x="5785569" y="6033475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9A1F-BF4E-4B24-8B6A-C628F7C72DE3}">
      <dsp:nvSpPr>
        <dsp:cNvPr id="0" name=""/>
        <dsp:cNvSpPr/>
      </dsp:nvSpPr>
      <dsp:spPr>
        <a:xfrm>
          <a:off x="3211089" y="797690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A611D-7674-4B02-9A9E-A3C1E2BD29A3}">
      <dsp:nvSpPr>
        <dsp:cNvPr id="0" name=""/>
        <dsp:cNvSpPr/>
      </dsp:nvSpPr>
      <dsp:spPr>
        <a:xfrm>
          <a:off x="2399073" y="3573514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81B5D-AE08-407E-8F1B-1ABE0E94EE0E}">
      <dsp:nvSpPr>
        <dsp:cNvPr id="0" name=""/>
        <dsp:cNvSpPr/>
      </dsp:nvSpPr>
      <dsp:spPr>
        <a:xfrm>
          <a:off x="215247" y="1364932"/>
          <a:ext cx="2284135" cy="2283405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Es altamente influenciado por factores </a:t>
          </a:r>
          <a:r>
            <a:rPr lang="es-ES" sz="1400" kern="1200" dirty="0" smtClean="0"/>
            <a:t>contextuales y relacionales (familia, profesores y pares).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549751" y="1699329"/>
        <a:ext cx="1615127" cy="1614611"/>
      </dsp:txXfrm>
    </dsp:sp>
    <dsp:sp modelId="{D40A9632-5948-4F17-A3EF-7971C9554A2E}">
      <dsp:nvSpPr>
        <dsp:cNvPr id="0" name=""/>
        <dsp:cNvSpPr/>
      </dsp:nvSpPr>
      <dsp:spPr>
        <a:xfrm>
          <a:off x="3803226" y="193371"/>
          <a:ext cx="624845" cy="624835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142A6-267D-4533-927F-44026E29F3D0}">
      <dsp:nvSpPr>
        <dsp:cNvPr id="0" name=""/>
        <dsp:cNvSpPr/>
      </dsp:nvSpPr>
      <dsp:spPr>
        <a:xfrm>
          <a:off x="6754055" y="3395664"/>
          <a:ext cx="1129528" cy="1129560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8DF44-801F-497C-BFF4-BCCF4FA9623E}">
      <dsp:nvSpPr>
        <dsp:cNvPr id="0" name=""/>
        <dsp:cNvSpPr/>
      </dsp:nvSpPr>
      <dsp:spPr>
        <a:xfrm>
          <a:off x="7852777" y="285503"/>
          <a:ext cx="2284135" cy="2283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Activa participación del (la) estudiante </a:t>
          </a:r>
          <a:r>
            <a:rPr lang="es-ES" sz="1400" kern="1200" dirty="0" smtClean="0"/>
            <a:t>en las actividades académicas, curriculares o extracurriculares.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8187281" y="619900"/>
        <a:ext cx="1615127" cy="1614611"/>
      </dsp:txXfrm>
    </dsp:sp>
    <dsp:sp modelId="{9E9D6131-D175-4DA6-AAC1-BF1C93D486FE}">
      <dsp:nvSpPr>
        <dsp:cNvPr id="0" name=""/>
        <dsp:cNvSpPr/>
      </dsp:nvSpPr>
      <dsp:spPr>
        <a:xfrm>
          <a:off x="7146019" y="1867032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7798A-76DB-4757-953E-DDB3963BBA79}">
      <dsp:nvSpPr>
        <dsp:cNvPr id="0" name=""/>
        <dsp:cNvSpPr/>
      </dsp:nvSpPr>
      <dsp:spPr>
        <a:xfrm>
          <a:off x="2419351" y="6026152"/>
          <a:ext cx="452438" cy="452874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7E836-9E7E-42D2-8DEB-C19731C503BD}">
      <dsp:nvSpPr>
        <dsp:cNvPr id="0" name=""/>
        <dsp:cNvSpPr/>
      </dsp:nvSpPr>
      <dsp:spPr>
        <a:xfrm>
          <a:off x="4706851" y="5212464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82276-5288-4C8F-BDE5-F500552069E4}">
      <dsp:nvSpPr>
        <dsp:cNvPr id="0" name=""/>
        <dsp:cNvSpPr/>
      </dsp:nvSpPr>
      <dsp:spPr>
        <a:xfrm>
          <a:off x="-7363474" y="-1125997"/>
          <a:ext cx="8767094" cy="8767094"/>
        </a:xfrm>
        <a:prstGeom prst="blockArc">
          <a:avLst>
            <a:gd name="adj1" fmla="val 18900000"/>
            <a:gd name="adj2" fmla="val 2700000"/>
            <a:gd name="adj3" fmla="val 24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65C57-5676-41EA-B905-746CE93ECFF1}">
      <dsp:nvSpPr>
        <dsp:cNvPr id="0" name=""/>
        <dsp:cNvSpPr/>
      </dsp:nvSpPr>
      <dsp:spPr>
        <a:xfrm>
          <a:off x="904295" y="651510"/>
          <a:ext cx="8673670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solidFill>
                <a:schemeClr val="tx1"/>
              </a:solidFill>
            </a:rPr>
            <a:t>CONDUCTUAL</a:t>
          </a:r>
          <a:r>
            <a:rPr lang="es-ES" sz="1800" kern="1200" dirty="0" smtClean="0"/>
            <a:t>: Participación en clases y en las tareas escolares, esfuerzo y persistencia, atención y concentración, seguir las reglas del colegio, ausencia de conductas disruptivas.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904295" y="651510"/>
        <a:ext cx="8673670" cy="1303020"/>
      </dsp:txXfrm>
    </dsp:sp>
    <dsp:sp modelId="{8E7F7C90-41E9-4198-A007-983DE2E323A9}">
      <dsp:nvSpPr>
        <dsp:cNvPr id="0" name=""/>
        <dsp:cNvSpPr/>
      </dsp:nvSpPr>
      <dsp:spPr>
        <a:xfrm>
          <a:off x="89908" y="48863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7E6E9-D263-4298-BCFD-6AD33BCE00B2}">
      <dsp:nvSpPr>
        <dsp:cNvPr id="0" name=""/>
        <dsp:cNvSpPr/>
      </dsp:nvSpPr>
      <dsp:spPr>
        <a:xfrm>
          <a:off x="1377943" y="2606040"/>
          <a:ext cx="8200022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solidFill>
                <a:schemeClr val="tx1"/>
              </a:solidFill>
            </a:rPr>
            <a:t>AFECTIVA:</a:t>
          </a:r>
          <a:r>
            <a:rPr lang="es-ES" sz="1800" kern="1200" dirty="0" smtClean="0"/>
            <a:t> Emociones positivas, disfrute, felicidad, Interés, sentido de pertenencia, apreciado por otros, sentirse incluido, valorar el colegio, útil, importante.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1377943" y="2606040"/>
        <a:ext cx="8200022" cy="1303020"/>
      </dsp:txXfrm>
    </dsp:sp>
    <dsp:sp modelId="{57759AB6-5C68-4595-B692-F01B167B02F0}">
      <dsp:nvSpPr>
        <dsp:cNvPr id="0" name=""/>
        <dsp:cNvSpPr/>
      </dsp:nvSpPr>
      <dsp:spPr>
        <a:xfrm>
          <a:off x="563556" y="244316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89961-3C42-4FAA-9C5B-10F9BB701E0C}">
      <dsp:nvSpPr>
        <dsp:cNvPr id="0" name=""/>
        <dsp:cNvSpPr/>
      </dsp:nvSpPr>
      <dsp:spPr>
        <a:xfrm>
          <a:off x="904295" y="4560570"/>
          <a:ext cx="8673670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b="1" kern="1200" dirty="0" smtClean="0">
            <a:solidFill>
              <a:schemeClr val="tx1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smtClean="0">
              <a:solidFill>
                <a:schemeClr val="tx1"/>
              </a:solidFill>
            </a:rPr>
            <a:t>COGNITIVA</a:t>
          </a:r>
          <a:r>
            <a:rPr lang="es-ES" sz="1800" kern="1200" smtClean="0"/>
            <a:t>: </a:t>
          </a:r>
          <a:r>
            <a:rPr lang="es-ES" sz="1800" kern="1200" dirty="0" smtClean="0"/>
            <a:t>Inversión psicológica en el aprendizaje, el foco en la comprensión antes que en tener el trabajo hecho, va más allá de lo requerido, auto-regulación, </a:t>
          </a:r>
          <a:r>
            <a:rPr lang="es-ES" sz="1800" kern="1200" dirty="0" err="1" smtClean="0"/>
            <a:t>metacognitiva</a:t>
          </a:r>
          <a:r>
            <a:rPr lang="es-ES" sz="1800" kern="1200" dirty="0" smtClean="0"/>
            <a:t>, uso de estrategias profundas de aprendizaje, elaboración, integración, conectado a conocimientos previos.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/>
        </a:p>
      </dsp:txBody>
      <dsp:txXfrm>
        <a:off x="904295" y="4560570"/>
        <a:ext cx="8673670" cy="1303020"/>
      </dsp:txXfrm>
    </dsp:sp>
    <dsp:sp modelId="{BA6382C9-7E4D-4478-88AF-E7A413EAC4D4}">
      <dsp:nvSpPr>
        <dsp:cNvPr id="0" name=""/>
        <dsp:cNvSpPr/>
      </dsp:nvSpPr>
      <dsp:spPr>
        <a:xfrm>
          <a:off x="89908" y="439769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6638085" y="-1023206"/>
          <a:ext cx="7963895" cy="7963895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087781" y="845371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Estudiantes que declaran altos niveles de participación e interés en las actividades académicas.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Se sienten parte de la comunidad escolar.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/>
        </a:p>
      </dsp:txBody>
      <dsp:txXfrm>
        <a:off x="1087781" y="845371"/>
        <a:ext cx="7856258" cy="1690506"/>
      </dsp:txXfrm>
    </dsp:sp>
    <dsp:sp modelId="{08FF4086-8458-4A22-86E9-3D9DD96467F1}">
      <dsp:nvSpPr>
        <dsp:cNvPr id="0" name=""/>
        <dsp:cNvSpPr/>
      </dsp:nvSpPr>
      <dsp:spPr>
        <a:xfrm>
          <a:off x="31214" y="634058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DB965-1E8E-446B-AF5C-E6FE9CE8EB61}">
      <dsp:nvSpPr>
        <dsp:cNvPr id="0" name=""/>
        <dsp:cNvSpPr/>
      </dsp:nvSpPr>
      <dsp:spPr>
        <a:xfrm>
          <a:off x="1087781" y="3381604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 smtClean="0"/>
            <a:t>Consideran que el aprendizaje es significativo para su presente y futuro. </a:t>
          </a:r>
        </a:p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300" kern="1200" dirty="0"/>
        </a:p>
      </dsp:txBody>
      <dsp:txXfrm>
        <a:off x="1087781" y="3381604"/>
        <a:ext cx="7856258" cy="1690506"/>
      </dsp:txXfrm>
    </dsp:sp>
    <dsp:sp modelId="{C8962BE1-7EA9-43D1-830D-C9B023CFDEEC}">
      <dsp:nvSpPr>
        <dsp:cNvPr id="0" name=""/>
        <dsp:cNvSpPr/>
      </dsp:nvSpPr>
      <dsp:spPr>
        <a:xfrm>
          <a:off x="31214" y="3170290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D9F78-019C-47AD-80CA-93B359FF3691}">
      <dsp:nvSpPr>
        <dsp:cNvPr id="0" name=""/>
        <dsp:cNvSpPr/>
      </dsp:nvSpPr>
      <dsp:spPr>
        <a:xfrm>
          <a:off x="1501" y="0"/>
          <a:ext cx="2335652" cy="3961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2300" kern="1200" dirty="0" smtClean="0"/>
            <a:t>Deserción escolar.</a:t>
          </a:r>
        </a:p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300" kern="1200" dirty="0"/>
        </a:p>
      </dsp:txBody>
      <dsp:txXfrm>
        <a:off x="1501" y="1584536"/>
        <a:ext cx="2335652" cy="1584536"/>
      </dsp:txXfrm>
    </dsp:sp>
    <dsp:sp modelId="{C2872579-A4E9-4F18-80C2-EEA6423F935B}">
      <dsp:nvSpPr>
        <dsp:cNvPr id="0" name=""/>
        <dsp:cNvSpPr/>
      </dsp:nvSpPr>
      <dsp:spPr>
        <a:xfrm>
          <a:off x="509764" y="237680"/>
          <a:ext cx="1319126" cy="131912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F70DB-643B-4B86-8D21-E83279BFA7EE}">
      <dsp:nvSpPr>
        <dsp:cNvPr id="0" name=""/>
        <dsp:cNvSpPr/>
      </dsp:nvSpPr>
      <dsp:spPr>
        <a:xfrm>
          <a:off x="2407223" y="0"/>
          <a:ext cx="2335652" cy="3961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2300" kern="1200" dirty="0" smtClean="0"/>
            <a:t>Bajo rendimiento académico.</a:t>
          </a: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300" kern="1200" dirty="0"/>
        </a:p>
      </dsp:txBody>
      <dsp:txXfrm>
        <a:off x="2407223" y="1584536"/>
        <a:ext cx="2335652" cy="1584536"/>
      </dsp:txXfrm>
    </dsp:sp>
    <dsp:sp modelId="{178D7E85-3495-4521-B46E-CE381F215E2D}">
      <dsp:nvSpPr>
        <dsp:cNvPr id="0" name=""/>
        <dsp:cNvSpPr/>
      </dsp:nvSpPr>
      <dsp:spPr>
        <a:xfrm>
          <a:off x="2915486" y="237680"/>
          <a:ext cx="1319126" cy="131912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0B15D-809C-4808-B2C7-E38EB3B574CC}">
      <dsp:nvSpPr>
        <dsp:cNvPr id="0" name=""/>
        <dsp:cNvSpPr/>
      </dsp:nvSpPr>
      <dsp:spPr>
        <a:xfrm>
          <a:off x="4812945" y="0"/>
          <a:ext cx="2335652" cy="3961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Graduarse con altos niveles de conductas de riesgo. </a:t>
          </a:r>
          <a:endParaRPr lang="es-ES" sz="2300" kern="1200" dirty="0"/>
        </a:p>
      </dsp:txBody>
      <dsp:txXfrm>
        <a:off x="4812945" y="1584536"/>
        <a:ext cx="2335652" cy="1584536"/>
      </dsp:txXfrm>
    </dsp:sp>
    <dsp:sp modelId="{133BBCC7-9261-4C49-9621-62C7A1046320}">
      <dsp:nvSpPr>
        <dsp:cNvPr id="0" name=""/>
        <dsp:cNvSpPr/>
      </dsp:nvSpPr>
      <dsp:spPr>
        <a:xfrm>
          <a:off x="5321208" y="237680"/>
          <a:ext cx="1319126" cy="1319126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1B876-2F14-48A9-8A0E-0FC15ADBC8A4}">
      <dsp:nvSpPr>
        <dsp:cNvPr id="0" name=""/>
        <dsp:cNvSpPr/>
      </dsp:nvSpPr>
      <dsp:spPr>
        <a:xfrm>
          <a:off x="286003" y="3169073"/>
          <a:ext cx="6578092" cy="594201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6160742" y="-1023206"/>
          <a:ext cx="7963895" cy="7963895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748678" y="1591330"/>
          <a:ext cx="7226575" cy="2797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501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Bajo involucramiento de la familia del estudiante en su proceso de aprendizaje.</a:t>
          </a:r>
        </a:p>
      </dsp:txBody>
      <dsp:txXfrm>
        <a:off x="1748678" y="1591330"/>
        <a:ext cx="7226575" cy="2797885"/>
      </dsp:txXfrm>
    </dsp:sp>
    <dsp:sp modelId="{08FF4086-8458-4A22-86E9-3D9DD96467F1}">
      <dsp:nvSpPr>
        <dsp:cNvPr id="0" name=""/>
        <dsp:cNvSpPr/>
      </dsp:nvSpPr>
      <dsp:spPr>
        <a:xfrm>
          <a:off x="0" y="1210062"/>
          <a:ext cx="3497356" cy="349735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6638085" y="-1023206"/>
          <a:ext cx="7963895" cy="7963895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087781" y="845371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Clima escolar deteriorado (relación con profesores y pares).</a:t>
          </a:r>
        </a:p>
      </dsp:txBody>
      <dsp:txXfrm>
        <a:off x="1087781" y="845371"/>
        <a:ext cx="7856258" cy="1690506"/>
      </dsp:txXfrm>
    </dsp:sp>
    <dsp:sp modelId="{08FF4086-8458-4A22-86E9-3D9DD96467F1}">
      <dsp:nvSpPr>
        <dsp:cNvPr id="0" name=""/>
        <dsp:cNvSpPr/>
      </dsp:nvSpPr>
      <dsp:spPr>
        <a:xfrm>
          <a:off x="31214" y="634058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DB965-1E8E-446B-AF5C-E6FE9CE8EB61}">
      <dsp:nvSpPr>
        <dsp:cNvPr id="0" name=""/>
        <dsp:cNvSpPr/>
      </dsp:nvSpPr>
      <dsp:spPr>
        <a:xfrm>
          <a:off x="1087781" y="3381604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1280" rIns="81280" bIns="81280" numCol="1" spcCol="1270" anchor="ctr" anchorCtr="0">
          <a:noAutofit/>
        </a:bodyPr>
        <a:lstStyle/>
        <a:p>
          <a:pPr lvl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Ambiente donde se han deteriorado los lazos de respeto y confianza.</a:t>
          </a:r>
          <a:endParaRPr lang="es-ES" sz="3200" kern="1200" dirty="0"/>
        </a:p>
      </dsp:txBody>
      <dsp:txXfrm>
        <a:off x="1087781" y="3381604"/>
        <a:ext cx="7856258" cy="1690506"/>
      </dsp:txXfrm>
    </dsp:sp>
    <dsp:sp modelId="{C8962BE1-7EA9-43D1-830D-C9B023CFDEEC}">
      <dsp:nvSpPr>
        <dsp:cNvPr id="0" name=""/>
        <dsp:cNvSpPr/>
      </dsp:nvSpPr>
      <dsp:spPr>
        <a:xfrm>
          <a:off x="31214" y="3170290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1E62E-69BA-4283-BFC3-0EDBD4C41C84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A4105-8E88-49D9-9F96-3717E510AA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0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D6A432D-C380-459D-A1E2-A62A0178923F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8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B2F8-3E16-4048-99D0-FF81A7E6C82D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6B04-9191-4720-9A79-38E8A14180B8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1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26F97-286A-4622-AC27-BBD9644022BA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8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6AC7-F500-46FF-ABDD-E75F4CA00628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7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EDEF-CFAE-42DE-BA55-E4A5687A6471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6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CAB6-8009-4565-9F9D-06F5B7E684F1}" type="datetime1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0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F0F-1C30-4AE1-B549-182AA892C6DD}" type="datetime1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1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6685-09E2-4FC6-B6CE-4D3216F184FE}" type="datetime1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9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86102-8314-47EE-ABCA-532F5535B575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023A-4066-407C-9838-A923A8112740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59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8D1BEAE-F56B-4C31-B4FF-E88EF77DE833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1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diagramLayout" Target="../diagrams/layout10.xml"/><Relationship Id="rId7" Type="http://schemas.openxmlformats.org/officeDocument/2006/relationships/image" Target="../media/image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umanidades.ufro.cl/images/libros/ORG_Manual_de_intervenciones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3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6018/analesps.34.1.229571" TargetMode="External"/><Relationship Id="rId3" Type="http://schemas.openxmlformats.org/officeDocument/2006/relationships/hyperlink" Target="https://doi.org/10.1093/eurpub/cky025" TargetMode="External"/><Relationship Id="rId7" Type="http://schemas.openxmlformats.org/officeDocument/2006/relationships/hyperlink" Target="https://doi.org/10.1016/j.psicod.2017.05.00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16/j.lindif.2018.05.009" TargetMode="External"/><Relationship Id="rId5" Type="http://schemas.openxmlformats.org/officeDocument/2006/relationships/hyperlink" Target="https://doi.org/10.1016/j.psicoe.2018.06.001" TargetMode="External"/><Relationship Id="rId10" Type="http://schemas.openxmlformats.org/officeDocument/2006/relationships/hyperlink" Target="https://doi.org/10.1080/15427609.2017.1305808" TargetMode="External"/><Relationship Id="rId4" Type="http://schemas.openxmlformats.org/officeDocument/2006/relationships/hyperlink" Target="https://doi.org/10.18504/pl2550-016-2017" TargetMode="External"/><Relationship Id="rId9" Type="http://schemas.openxmlformats.org/officeDocument/2006/relationships/hyperlink" Target="https://doi.org/10.1016/j.adolescence.2018.01.00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Compromiso Escolar 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s-CL" dirty="0" smtClean="0"/>
              <a:t>Para trayectorias educativas más exitosas.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62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09" y="108832"/>
            <a:ext cx="98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para la </a:t>
            </a:r>
          </a:p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gestión pedagógica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Documento"/>
          <p:cNvSpPr/>
          <p:nvPr/>
        </p:nvSpPr>
        <p:spPr>
          <a:xfrm>
            <a:off x="1523999" y="1400175"/>
            <a:ext cx="9286875" cy="547687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 smtClean="0"/>
              <a:t>Este reporte nos entrega valiosa información para poder gestionar el aula y aspectos de la escuela para, así, tener una mayor probabilidad de alcanzar los aprendizajes en nuestros estudiantes. </a:t>
            </a:r>
          </a:p>
          <a:p>
            <a:pPr algn="just"/>
            <a:r>
              <a:rPr lang="es-ES" dirty="0" smtClean="0"/>
              <a:t>Este reporte nos entrega información relevante relacionada con:</a:t>
            </a:r>
          </a:p>
          <a:p>
            <a:pPr marL="342900" indent="-342900" algn="just">
              <a:buAutoNum type="alphaLcParenR"/>
            </a:pPr>
            <a:r>
              <a:rPr lang="es-ES" dirty="0" smtClean="0"/>
              <a:t>Insumo de </a:t>
            </a:r>
            <a:r>
              <a:rPr lang="es-ES" b="1" i="1" dirty="0" smtClean="0"/>
              <a:t>alto compromiso escolar de los estudiantes</a:t>
            </a:r>
            <a:r>
              <a:rPr lang="es-ES" dirty="0" smtClean="0"/>
              <a:t>. Nos refuerza en las decisiones que hemos tomado como equipo de gestión respecto a la gestión de aula.</a:t>
            </a:r>
          </a:p>
          <a:p>
            <a:pPr marL="342900" indent="-342900" algn="just">
              <a:buAutoNum type="alphaLcParenR"/>
            </a:pPr>
            <a:r>
              <a:rPr lang="es-ES" dirty="0" smtClean="0"/>
              <a:t>Alerta de </a:t>
            </a:r>
            <a:r>
              <a:rPr lang="es-ES" b="1" i="1" dirty="0" smtClean="0"/>
              <a:t>factores limitantes </a:t>
            </a:r>
            <a:r>
              <a:rPr lang="es-ES" dirty="0" smtClean="0"/>
              <a:t>en el contexto familiar y escolar. Nos indica que nuestros estudiantes se encuentran en </a:t>
            </a:r>
            <a:r>
              <a:rPr lang="es-ES" b="1" i="1" u="sng" dirty="0" smtClean="0"/>
              <a:t>riesgo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En esta perspectiva, nuestro objetivo como profesores(as) debe focalizarse a través de la Unidad Técnico Pedagógica en evaluar y generar </a:t>
            </a:r>
            <a:r>
              <a:rPr lang="es-ES" b="1" i="1" dirty="0" smtClean="0"/>
              <a:t>apoyo psicológico focalizado </a:t>
            </a:r>
            <a:r>
              <a:rPr lang="es-ES" dirty="0" smtClean="0"/>
              <a:t>a los estudiantes (por ejemplo, tutorías pedagógicas) y levantar con urgencia </a:t>
            </a:r>
            <a:r>
              <a:rPr lang="es-ES" b="1" i="1" dirty="0" smtClean="0"/>
              <a:t>estrategias de apoyo en convivencia escolar</a:t>
            </a:r>
            <a:r>
              <a:rPr lang="es-ES" dirty="0" smtClean="0"/>
              <a:t>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417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038350" y="289807"/>
            <a:ext cx="9203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enseñanza-aprendizaje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81947833"/>
              </p:ext>
            </p:extLst>
          </p:nvPr>
        </p:nvGraphicFramePr>
        <p:xfrm>
          <a:off x="914400" y="515580"/>
          <a:ext cx="10001250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647950" y="4957703"/>
            <a:ext cx="81558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i="1" dirty="0" smtClean="0"/>
              <a:t>Un estudio analizó </a:t>
            </a:r>
            <a:r>
              <a:rPr lang="es-ES" sz="2000" i="1" dirty="0"/>
              <a:t>longitudinalmente la capacidad predictiva de un conjunto de variables motivacionales sobre el rendimiento </a:t>
            </a:r>
            <a:r>
              <a:rPr lang="es-ES" sz="2000" i="1" dirty="0" smtClean="0"/>
              <a:t>matemático</a:t>
            </a:r>
            <a:r>
              <a:rPr lang="es-ES" sz="2000" i="1" dirty="0"/>
              <a:t> </a:t>
            </a:r>
            <a:r>
              <a:rPr lang="es-ES" sz="2000" i="1" dirty="0" smtClean="0"/>
              <a:t>en educación infantil. </a:t>
            </a:r>
            <a:r>
              <a:rPr lang="es-ES" sz="2000" i="1" dirty="0"/>
              <a:t>Los resultados muestran un importante poder </a:t>
            </a:r>
            <a:r>
              <a:rPr lang="es-ES" sz="2000" i="1" dirty="0" smtClean="0"/>
              <a:t>predictivo sobre el rendimiento (Mercader, et al., 2017).</a:t>
            </a:r>
            <a:endParaRPr lang="es-ES" sz="2000" i="1" dirty="0"/>
          </a:p>
        </p:txBody>
      </p:sp>
    </p:spTree>
    <p:extLst>
      <p:ext uri="{BB962C8B-B14F-4D97-AF65-F5344CB8AC3E}">
        <p14:creationId xmlns:p14="http://schemas.microsoft.com/office/powerpoint/2010/main" val="52681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81175" y="108832"/>
            <a:ext cx="9058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enseñanza-aprendizaje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942200086"/>
              </p:ext>
            </p:extLst>
          </p:nvPr>
        </p:nvGraphicFramePr>
        <p:xfrm>
          <a:off x="828674" y="286365"/>
          <a:ext cx="10010775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790825" y="4814144"/>
            <a:ext cx="8048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El trabajo cooperativo es útil en educación ya que obtiene resultados positivos en el ámbito social, afectivo y </a:t>
            </a:r>
            <a:r>
              <a:rPr lang="es-ES" dirty="0" smtClean="0"/>
              <a:t>académico, mostrando especialmente su </a:t>
            </a:r>
            <a:r>
              <a:rPr lang="es-ES" dirty="0"/>
              <a:t>eficacia en la mejora de la conducta </a:t>
            </a:r>
            <a:r>
              <a:rPr lang="es-ES" dirty="0" err="1"/>
              <a:t>prosocial</a:t>
            </a:r>
            <a:r>
              <a:rPr lang="es-ES" dirty="0"/>
              <a:t> y adaptativa </a:t>
            </a:r>
            <a:r>
              <a:rPr lang="es-ES" dirty="0" smtClean="0"/>
              <a:t>de los estudiantes (Carrasco, Alarcón y </a:t>
            </a:r>
            <a:r>
              <a:rPr lang="es-ES" dirty="0" err="1" smtClean="0"/>
              <a:t>Trianes</a:t>
            </a:r>
            <a:r>
              <a:rPr lang="es-ES" dirty="0" smtClean="0"/>
              <a:t>, 2017).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295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09" y="108832"/>
            <a:ext cx="98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enseñanza-aprendizaje.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297782298"/>
              </p:ext>
            </p:extLst>
          </p:nvPr>
        </p:nvGraphicFramePr>
        <p:xfrm>
          <a:off x="828675" y="424476"/>
          <a:ext cx="9516241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3905250"/>
            <a:ext cx="2971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752724" y="4966810"/>
            <a:ext cx="52863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La autoeficacia aumenta </a:t>
            </a:r>
            <a:r>
              <a:rPr lang="es-ES" i="1" dirty="0"/>
              <a:t>la motivación, la consecución académica y el rendimiento académico </a:t>
            </a:r>
            <a:r>
              <a:rPr lang="es-ES" i="1" dirty="0" smtClean="0"/>
              <a:t>(</a:t>
            </a:r>
            <a:r>
              <a:rPr lang="es-ES" i="1" dirty="0"/>
              <a:t>Bandura et al., 1996, 2001; Bravo-</a:t>
            </a:r>
            <a:r>
              <a:rPr lang="es-ES" i="1" dirty="0" err="1"/>
              <a:t>Sanzana</a:t>
            </a:r>
            <a:r>
              <a:rPr lang="es-ES" i="1" dirty="0"/>
              <a:t> et al., 2017; </a:t>
            </a:r>
            <a:r>
              <a:rPr lang="es-ES" i="1" dirty="0" err="1"/>
              <a:t>Recber</a:t>
            </a:r>
            <a:r>
              <a:rPr lang="es-ES" i="1" dirty="0"/>
              <a:t>, </a:t>
            </a:r>
            <a:r>
              <a:rPr lang="es-ES" i="1" dirty="0" err="1"/>
              <a:t>Isiksal</a:t>
            </a:r>
            <a:r>
              <a:rPr lang="es-ES" i="1" dirty="0"/>
              <a:t>, &amp; </a:t>
            </a:r>
            <a:r>
              <a:rPr lang="es-ES" i="1" dirty="0" err="1"/>
              <a:t>Koc</a:t>
            </a:r>
            <a:r>
              <a:rPr lang="es-ES" i="1" dirty="0"/>
              <a:t>, </a:t>
            </a:r>
            <a:r>
              <a:rPr lang="es-ES" i="1" dirty="0" smtClean="0"/>
              <a:t>2017; Lee </a:t>
            </a:r>
            <a:r>
              <a:rPr lang="es-ES" i="1" dirty="0"/>
              <a:t>&amp; </a:t>
            </a:r>
            <a:r>
              <a:rPr lang="es-ES" i="1" dirty="0" err="1" smtClean="0"/>
              <a:t>Stankov</a:t>
            </a:r>
            <a:r>
              <a:rPr lang="es-ES" i="1" dirty="0" smtClean="0"/>
              <a:t>, 2018). 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93141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114550" y="108832"/>
            <a:ext cx="898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889982438"/>
              </p:ext>
            </p:extLst>
          </p:nvPr>
        </p:nvGraphicFramePr>
        <p:xfrm>
          <a:off x="904875" y="23107"/>
          <a:ext cx="9601200" cy="605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585" y="4578072"/>
            <a:ext cx="3080218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314575" y="4868466"/>
            <a:ext cx="57946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/>
              <a:t>Respecto al rendimiento, la mayoría de los estudios han llegado a la conclusión de que las </a:t>
            </a:r>
            <a:r>
              <a:rPr lang="es-ES" sz="1400" b="1" dirty="0"/>
              <a:t>expectativas de los docentes</a:t>
            </a:r>
            <a:r>
              <a:rPr lang="es-ES" sz="1400" dirty="0"/>
              <a:t> se asocian positivamente con el nivel de rendimiento de los estudiantes, la graduación de la escuela secundaria, la asistencia a la universidad y la graduación (Wang, </a:t>
            </a:r>
            <a:r>
              <a:rPr lang="es-ES" sz="1400" dirty="0" err="1"/>
              <a:t>Rubie</a:t>
            </a:r>
            <a:r>
              <a:rPr lang="es-ES" sz="1400" dirty="0"/>
              <a:t>-Davies, &amp; </a:t>
            </a:r>
            <a:r>
              <a:rPr lang="es-ES" sz="1400" dirty="0" err="1"/>
              <a:t>Meissel</a:t>
            </a:r>
            <a:r>
              <a:rPr lang="es-ES" sz="1400" dirty="0"/>
              <a:t>, 2018). Otra revisión sistemática </a:t>
            </a:r>
            <a:r>
              <a:rPr lang="es-ES" sz="1400" dirty="0" smtClean="0"/>
              <a:t>señaló que era </a:t>
            </a:r>
            <a:r>
              <a:rPr lang="es-ES" sz="1400" dirty="0"/>
              <a:t>posible elevar las expectativas de los profesores y el posterior logro estudiantil (de </a:t>
            </a:r>
            <a:r>
              <a:rPr lang="es-ES" sz="1400" dirty="0" err="1"/>
              <a:t>Boer</a:t>
            </a:r>
            <a:r>
              <a:rPr lang="es-ES" sz="1400" dirty="0"/>
              <a:t>, </a:t>
            </a:r>
            <a:r>
              <a:rPr lang="es-ES" sz="1400" dirty="0" err="1"/>
              <a:t>Timmermans</a:t>
            </a:r>
            <a:r>
              <a:rPr lang="es-ES" sz="1400" dirty="0"/>
              <a:t>, &amp; van der </a:t>
            </a:r>
            <a:r>
              <a:rPr lang="es-ES" sz="1400" dirty="0" err="1"/>
              <a:t>Werf</a:t>
            </a:r>
            <a:r>
              <a:rPr lang="es-ES" sz="1400" dirty="0"/>
              <a:t>, 2018). </a:t>
            </a:r>
          </a:p>
        </p:txBody>
      </p:sp>
    </p:spTree>
    <p:extLst>
      <p:ext uri="{BB962C8B-B14F-4D97-AF65-F5344CB8AC3E}">
        <p14:creationId xmlns:p14="http://schemas.microsoft.com/office/powerpoint/2010/main" val="9196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638300" y="108832"/>
            <a:ext cx="9460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05101251"/>
              </p:ext>
            </p:extLst>
          </p:nvPr>
        </p:nvGraphicFramePr>
        <p:xfrm>
          <a:off x="1161284" y="239355"/>
          <a:ext cx="9078091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467100" y="4757261"/>
            <a:ext cx="62769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i="1" dirty="0" smtClean="0"/>
              <a:t>El </a:t>
            </a:r>
            <a:r>
              <a:rPr lang="es-ES" sz="2000" i="1" dirty="0"/>
              <a:t>desarrollo de </a:t>
            </a:r>
            <a:r>
              <a:rPr lang="es-ES" sz="2000" b="1" i="1" dirty="0"/>
              <a:t>competencias socioemocionales </a:t>
            </a:r>
            <a:r>
              <a:rPr lang="es-ES" sz="2000" i="1" dirty="0"/>
              <a:t>al interior del aula, favorecen la resolución de conflictos y genera mejores ambientes escolares para el aprendizaje y la convivencia (Ruvalcaba-Romero, Gallegos-Guajardo, Manuel, &amp; Nava, 2017).</a:t>
            </a:r>
          </a:p>
        </p:txBody>
      </p:sp>
    </p:spTree>
    <p:extLst>
      <p:ext uri="{BB962C8B-B14F-4D97-AF65-F5344CB8AC3E}">
        <p14:creationId xmlns:p14="http://schemas.microsoft.com/office/powerpoint/2010/main" val="2772442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914525" y="108832"/>
            <a:ext cx="8772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377269503"/>
              </p:ext>
            </p:extLst>
          </p:nvPr>
        </p:nvGraphicFramePr>
        <p:xfrm>
          <a:off x="1162050" y="182205"/>
          <a:ext cx="9163050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200400" y="4738985"/>
            <a:ext cx="7410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i="1" dirty="0"/>
              <a:t>La promoción de la participación auténtica en la escuela </a:t>
            </a:r>
            <a:r>
              <a:rPr lang="es-ES" sz="2400" i="1" dirty="0" smtClean="0"/>
              <a:t>se torna en </a:t>
            </a:r>
            <a:r>
              <a:rPr lang="es-ES" sz="2400" i="1" dirty="0"/>
              <a:t>una estrategia para mejorar la convivencia </a:t>
            </a:r>
            <a:r>
              <a:rPr lang="es-ES" sz="2400" i="1" dirty="0" smtClean="0"/>
              <a:t>escolar y generar </a:t>
            </a:r>
            <a:r>
              <a:rPr lang="es-ES" sz="2400" b="1" i="1" dirty="0" smtClean="0"/>
              <a:t>ambientes escolares inclusivos</a:t>
            </a:r>
            <a:r>
              <a:rPr lang="es-ES" sz="2400" i="1" dirty="0" smtClean="0"/>
              <a:t> (</a:t>
            </a:r>
            <a:r>
              <a:rPr lang="es-ES" sz="2400" i="1" dirty="0" err="1" smtClean="0"/>
              <a:t>Rosano</a:t>
            </a:r>
            <a:r>
              <a:rPr lang="es-ES" sz="2400" i="1" dirty="0" smtClean="0"/>
              <a:t>, 2013).</a:t>
            </a:r>
            <a:endParaRPr lang="es-ES" sz="2400" i="1" dirty="0"/>
          </a:p>
        </p:txBody>
      </p:sp>
    </p:spTree>
    <p:extLst>
      <p:ext uri="{BB962C8B-B14F-4D97-AF65-F5344CB8AC3E}">
        <p14:creationId xmlns:p14="http://schemas.microsoft.com/office/powerpoint/2010/main" val="350604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14500" y="108832"/>
            <a:ext cx="91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90760673"/>
              </p:ext>
            </p:extLst>
          </p:nvPr>
        </p:nvGraphicFramePr>
        <p:xfrm>
          <a:off x="1132709" y="333990"/>
          <a:ext cx="9382891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276600" y="4856887"/>
            <a:ext cx="73342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Estudios revelan un </a:t>
            </a:r>
            <a:r>
              <a:rPr lang="es-ES" i="1" dirty="0"/>
              <a:t>impacto negativo de los niveles de indisciplina, agresividad, victimización y desidia docente sobre el rendimiento académico; y por el contrario, se relevan como factores positivos el rol protector y positivo de la gestión interpersonal, ajuste normativo, y red social de iguales (</a:t>
            </a:r>
            <a:r>
              <a:rPr lang="es-ES" i="1" dirty="0" err="1"/>
              <a:t>Gamal</a:t>
            </a:r>
            <a:r>
              <a:rPr lang="es-ES" i="1" dirty="0"/>
              <a:t> Cerda, Pérez, </a:t>
            </a:r>
            <a:r>
              <a:rPr lang="es-ES" i="1" dirty="0" err="1"/>
              <a:t>Elipe</a:t>
            </a:r>
            <a:r>
              <a:rPr lang="es-ES" i="1" dirty="0"/>
              <a:t>, Casas, &amp; Rey, 2019).</a:t>
            </a:r>
          </a:p>
        </p:txBody>
      </p:sp>
    </p:spTree>
    <p:extLst>
      <p:ext uri="{BB962C8B-B14F-4D97-AF65-F5344CB8AC3E}">
        <p14:creationId xmlns:p14="http://schemas.microsoft.com/office/powerpoint/2010/main" val="64234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695450" y="108832"/>
            <a:ext cx="9403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4081029068"/>
              </p:ext>
            </p:extLst>
          </p:nvPr>
        </p:nvGraphicFramePr>
        <p:xfrm>
          <a:off x="914400" y="221148"/>
          <a:ext cx="10096500" cy="605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2857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086100" y="5015627"/>
            <a:ext cx="80129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Las </a:t>
            </a:r>
            <a:r>
              <a:rPr lang="es-ES" b="1" i="1" dirty="0"/>
              <a:t>expectativas educativas </a:t>
            </a:r>
            <a:r>
              <a:rPr lang="es-ES" i="1" dirty="0"/>
              <a:t>parecen ser más importantes como fuerza motriz para la acción posterior (</a:t>
            </a:r>
            <a:r>
              <a:rPr lang="es-ES" i="1" dirty="0" err="1"/>
              <a:t>Schoon</a:t>
            </a:r>
            <a:r>
              <a:rPr lang="es-ES" i="1" dirty="0"/>
              <a:t> &amp; </a:t>
            </a:r>
            <a:r>
              <a:rPr lang="es-ES" i="1" dirty="0" err="1"/>
              <a:t>Ng-knight</a:t>
            </a:r>
            <a:r>
              <a:rPr lang="es-ES" i="1" dirty="0"/>
              <a:t>, </a:t>
            </a:r>
            <a:r>
              <a:rPr lang="es-ES" i="1" dirty="0" smtClean="0"/>
              <a:t>2017; </a:t>
            </a:r>
            <a:r>
              <a:rPr lang="es-ES" i="1" dirty="0" err="1" smtClean="0"/>
              <a:t>Shreffler</a:t>
            </a:r>
            <a:r>
              <a:rPr lang="es-ES" i="1" dirty="0"/>
              <a:t>, </a:t>
            </a:r>
            <a:r>
              <a:rPr lang="es-ES" i="1" dirty="0" err="1"/>
              <a:t>Giano</a:t>
            </a:r>
            <a:r>
              <a:rPr lang="es-ES" i="1" dirty="0"/>
              <a:t>, Cox, </a:t>
            </a:r>
            <a:r>
              <a:rPr lang="es-ES" i="1" dirty="0" err="1"/>
              <a:t>Merten</a:t>
            </a:r>
            <a:r>
              <a:rPr lang="es-ES" i="1" dirty="0"/>
              <a:t>, &amp; </a:t>
            </a:r>
            <a:r>
              <a:rPr lang="es-ES" i="1" dirty="0" err="1"/>
              <a:t>Gallus</a:t>
            </a:r>
            <a:r>
              <a:rPr lang="es-ES" i="1" dirty="0"/>
              <a:t>, </a:t>
            </a:r>
            <a:r>
              <a:rPr lang="es-ES" i="1" dirty="0" smtClean="0"/>
              <a:t>2018; Bravo-</a:t>
            </a:r>
            <a:r>
              <a:rPr lang="es-ES" i="1" dirty="0" err="1" smtClean="0"/>
              <a:t>Sanzana</a:t>
            </a:r>
            <a:r>
              <a:rPr lang="es-ES" i="1" dirty="0" smtClean="0"/>
              <a:t>, Salvo et al, 2017). Fomentar </a:t>
            </a:r>
            <a:r>
              <a:rPr lang="es-ES" i="1" dirty="0"/>
              <a:t>altas aspiraciones para el logro individual puede ser </a:t>
            </a:r>
            <a:r>
              <a:rPr lang="es-ES" i="1" dirty="0" smtClean="0"/>
              <a:t>beneficioso, también, </a:t>
            </a:r>
            <a:r>
              <a:rPr lang="es-ES" i="1" dirty="0"/>
              <a:t>para la salud mental de los jóvenes (</a:t>
            </a:r>
            <a:r>
              <a:rPr lang="es-ES" i="1" dirty="0" err="1"/>
              <a:t>Almroth</a:t>
            </a:r>
            <a:r>
              <a:rPr lang="es-ES" i="1" dirty="0"/>
              <a:t>, </a:t>
            </a:r>
            <a:r>
              <a:rPr lang="es-ES" i="1" dirty="0" err="1"/>
              <a:t>Lászlo</a:t>
            </a:r>
            <a:r>
              <a:rPr lang="es-ES" i="1" dirty="0"/>
              <a:t>, </a:t>
            </a:r>
            <a:r>
              <a:rPr lang="es-ES" i="1" dirty="0" err="1"/>
              <a:t>Kosidou</a:t>
            </a:r>
            <a:r>
              <a:rPr lang="es-ES" i="1" dirty="0"/>
              <a:t>, &amp; </a:t>
            </a:r>
            <a:r>
              <a:rPr lang="es-ES" i="1" dirty="0" err="1"/>
              <a:t>Galanti</a:t>
            </a:r>
            <a:r>
              <a:rPr lang="es-ES" i="1" dirty="0"/>
              <a:t>, 2018).</a:t>
            </a:r>
          </a:p>
        </p:txBody>
      </p:sp>
    </p:spTree>
    <p:extLst>
      <p:ext uri="{BB962C8B-B14F-4D97-AF65-F5344CB8AC3E}">
        <p14:creationId xmlns:p14="http://schemas.microsoft.com/office/powerpoint/2010/main" val="4047438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" t="12865" r="10235" b="4126"/>
          <a:stretch/>
        </p:blipFill>
        <p:spPr bwMode="auto">
          <a:xfrm>
            <a:off x="828676" y="1186534"/>
            <a:ext cx="10534649" cy="57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028699" y="78538"/>
            <a:ext cx="102012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smtClean="0"/>
              <a:t>¡Monitorea sistemáticamente el Compromiso Escolar de tus estudiantes!</a:t>
            </a:r>
          </a:p>
          <a:p>
            <a:pPr algn="ctr"/>
            <a:r>
              <a:rPr lang="es-ES" sz="2200" b="1" dirty="0" smtClean="0"/>
              <a:t>Incluye estos insumos en las estrategias para el plan de mejoramiento educativo de tu escuela!</a:t>
            </a:r>
            <a:endParaRPr lang="es-ES" sz="2200" b="1" dirty="0"/>
          </a:p>
        </p:txBody>
      </p:sp>
    </p:spTree>
    <p:extLst>
      <p:ext uri="{BB962C8B-B14F-4D97-AF65-F5344CB8AC3E}">
        <p14:creationId xmlns:p14="http://schemas.microsoft.com/office/powerpoint/2010/main" val="178137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nos indican los reportes?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Algunas orientaciones para trabajar a nivel de aula y a nivel de escuela.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904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0" y="1162050"/>
            <a:ext cx="10890210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942971" y="672525"/>
            <a:ext cx="9286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>
                <a:hlinkClick r:id="rId4"/>
              </a:rPr>
              <a:t>http</a:t>
            </a:r>
            <a:r>
              <a:rPr lang="es-ES" sz="1600" dirty="0">
                <a:hlinkClick r:id="rId4"/>
              </a:rPr>
              <a:t>://</a:t>
            </a:r>
            <a:r>
              <a:rPr lang="es-ES" sz="1600" dirty="0" smtClean="0">
                <a:hlinkClick r:id="rId4"/>
              </a:rPr>
              <a:t>humanidades.ufro.cl/images/libros/ORG_Manual_de_intervenciones.pdf</a:t>
            </a:r>
            <a:endParaRPr lang="es-ES" sz="1600" dirty="0" smtClean="0"/>
          </a:p>
          <a:p>
            <a:endParaRPr lang="es-ES" sz="1600" dirty="0"/>
          </a:p>
        </p:txBody>
      </p:sp>
      <p:sp>
        <p:nvSpPr>
          <p:cNvPr id="4" name="3 CuadroTexto"/>
          <p:cNvSpPr txBox="1"/>
          <p:nvPr/>
        </p:nvSpPr>
        <p:spPr>
          <a:xfrm>
            <a:off x="828675" y="197585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¡Descarga el Manual de intervenciones sobre compromiso escolar!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3992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289742073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1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/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548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489628193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469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399371244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7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351410298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178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632415104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277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3800782916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889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4198719951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203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280057852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37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6" y="4114799"/>
            <a:ext cx="2231901" cy="230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95426" y="0"/>
            <a:ext cx="2638424" cy="1494282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 smtClean="0"/>
              <a:t>¿Qué es compromiso escolar?</a:t>
            </a:r>
            <a:endParaRPr lang="es-ES" sz="2400" b="1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50158316"/>
              </p:ext>
            </p:extLst>
          </p:nvPr>
        </p:nvGraphicFramePr>
        <p:xfrm>
          <a:off x="914400" y="42862"/>
          <a:ext cx="10448925" cy="6753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7839075" y="4767560"/>
            <a:ext cx="3524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/>
              <a:t>Todos los </a:t>
            </a:r>
            <a:r>
              <a:rPr lang="es-ES" b="1" i="1" dirty="0"/>
              <a:t>factores son moldeables y se pueden intervenir</a:t>
            </a:r>
            <a:r>
              <a:rPr lang="es-ES" dirty="0"/>
              <a:t> en la medida que se tenga información sobre cómo estos factores afectan el compromiso escolar. </a:t>
            </a:r>
          </a:p>
        </p:txBody>
      </p:sp>
    </p:spTree>
    <p:extLst>
      <p:ext uri="{BB962C8B-B14F-4D97-AF65-F5344CB8AC3E}">
        <p14:creationId xmlns:p14="http://schemas.microsoft.com/office/powerpoint/2010/main" val="4261047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431977" y="161925"/>
            <a:ext cx="5778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/>
              <a:t>Recursos en la web</a:t>
            </a:r>
            <a:endParaRPr lang="es-ES" sz="4400" b="1" dirty="0"/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475641768"/>
              </p:ext>
            </p:extLst>
          </p:nvPr>
        </p:nvGraphicFramePr>
        <p:xfrm>
          <a:off x="1508177" y="1100732"/>
          <a:ext cx="934574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7323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08909" y="475107"/>
            <a:ext cx="98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para la </a:t>
            </a:r>
          </a:p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gestión pedagógica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254837879"/>
              </p:ext>
            </p:extLst>
          </p:nvPr>
        </p:nvGraphicFramePr>
        <p:xfrm>
          <a:off x="1917699" y="-643643"/>
          <a:ext cx="8874125" cy="674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4" y="3917812"/>
            <a:ext cx="4206875" cy="295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815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018409" y="43476"/>
            <a:ext cx="981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Referencias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181099" y="795772"/>
            <a:ext cx="1000125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err="1"/>
              <a:t>Almroth</a:t>
            </a:r>
            <a:r>
              <a:rPr lang="en-US" sz="1200" dirty="0"/>
              <a:t>, M., </a:t>
            </a:r>
            <a:r>
              <a:rPr lang="en-US" sz="1200" dirty="0" err="1"/>
              <a:t>Lászlo</a:t>
            </a:r>
            <a:r>
              <a:rPr lang="en-US" sz="1200" dirty="0"/>
              <a:t>, K., </a:t>
            </a:r>
            <a:r>
              <a:rPr lang="en-US" sz="1200" dirty="0" err="1"/>
              <a:t>Kosidou</a:t>
            </a:r>
            <a:r>
              <a:rPr lang="en-US" sz="1200" dirty="0"/>
              <a:t>, K., &amp; </a:t>
            </a:r>
            <a:r>
              <a:rPr lang="en-US" sz="1200" dirty="0" err="1"/>
              <a:t>Galanti</a:t>
            </a:r>
            <a:r>
              <a:rPr lang="en-US" sz="1200" dirty="0"/>
              <a:t>, M. (2018). Association between adolescents’ academic aspirations and expectations and mental health: a one-year follow-up study. European Journal of Public Health, 28(3), 504–509.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doi.org/10.1093/eurpub/cky025</a:t>
            </a:r>
            <a:endParaRPr lang="en-U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Bandura, A., </a:t>
            </a:r>
            <a:r>
              <a:rPr lang="en-US" sz="1200" dirty="0" err="1"/>
              <a:t>Barbaranelli</a:t>
            </a:r>
            <a:r>
              <a:rPr lang="en-US" sz="1200" dirty="0"/>
              <a:t>, C., </a:t>
            </a:r>
            <a:r>
              <a:rPr lang="en-US" sz="1200" dirty="0" err="1"/>
              <a:t>Caprara</a:t>
            </a:r>
            <a:r>
              <a:rPr lang="en-US" sz="1200" dirty="0"/>
              <a:t>, G. V., &amp; </a:t>
            </a:r>
            <a:r>
              <a:rPr lang="en-US" sz="1200" dirty="0" err="1"/>
              <a:t>Pastorelli</a:t>
            </a:r>
            <a:r>
              <a:rPr lang="en-US" sz="1200" dirty="0"/>
              <a:t>, C. (1996). Multifaceted impact of self-efficacy beliefs on academic functioning. Child Development, (67), 1206–1222. https://doi.org/10.1111/j.1467-8624.1996.tb01791.x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Bandura, A., </a:t>
            </a:r>
            <a:r>
              <a:rPr lang="en-US" sz="1200" dirty="0" err="1"/>
              <a:t>Barbaranelli</a:t>
            </a:r>
            <a:r>
              <a:rPr lang="en-US" sz="1200" dirty="0"/>
              <a:t>, C., </a:t>
            </a:r>
            <a:r>
              <a:rPr lang="en-US" sz="1200" dirty="0" err="1"/>
              <a:t>Caprara</a:t>
            </a:r>
            <a:r>
              <a:rPr lang="en-US" sz="1200" dirty="0"/>
              <a:t>, G. V., &amp; </a:t>
            </a:r>
            <a:r>
              <a:rPr lang="en-US" sz="1200" dirty="0" err="1"/>
              <a:t>Pastorelli</a:t>
            </a:r>
            <a:r>
              <a:rPr lang="en-US" sz="1200" dirty="0"/>
              <a:t>, C. (2001). Self-efficacy beliefs as shapers of children’s aspirations and career trajectories. Child Development, (72), 187–206. https://doi.org/10.1111/1467-8624.00273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smtClean="0"/>
              <a:t>Bravo-</a:t>
            </a:r>
            <a:r>
              <a:rPr lang="es-ES" sz="1200" dirty="0" err="1" smtClean="0"/>
              <a:t>Sanzana</a:t>
            </a:r>
            <a:r>
              <a:rPr lang="es-ES" sz="1200" dirty="0"/>
              <a:t>, M., Salvo, S., </a:t>
            </a:r>
            <a:r>
              <a:rPr lang="es-ES" sz="1200" dirty="0" err="1"/>
              <a:t>Mieres</a:t>
            </a:r>
            <a:r>
              <a:rPr lang="es-ES" sz="1200" dirty="0"/>
              <a:t>, M., Mansilla, J., &amp; </a:t>
            </a:r>
            <a:r>
              <a:rPr lang="es-ES" sz="1200" dirty="0" err="1"/>
              <a:t>Hederich</a:t>
            </a:r>
            <a:r>
              <a:rPr lang="es-ES" sz="1200" dirty="0"/>
              <a:t>, C. (2017). Perfiles de desempeño académico: la importancia de las expectativas familiares, 25(50), 361–386. </a:t>
            </a:r>
            <a:r>
              <a:rPr lang="es-ES" sz="1200" dirty="0">
                <a:hlinkClick r:id="rId4"/>
              </a:rPr>
              <a:t>https://</a:t>
            </a:r>
            <a:r>
              <a:rPr lang="es-ES" sz="1200" dirty="0" smtClean="0">
                <a:hlinkClick r:id="rId4"/>
              </a:rPr>
              <a:t>doi.org/10.18504/pl2550-016-2017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/>
              <a:t>Carrasco, C., Alarcón, R., y </a:t>
            </a:r>
            <a:r>
              <a:rPr lang="es-ES" sz="1200" dirty="0" err="1"/>
              <a:t>Trianes</a:t>
            </a:r>
            <a:r>
              <a:rPr lang="es-ES" sz="1200" dirty="0"/>
              <a:t>, M. (2017). Adaptación y trabajo cooperativo en el alumnado de educación primaria desde la percepción del profesorado y la familia. Revista </a:t>
            </a:r>
            <a:r>
              <a:rPr lang="es-ES" sz="1200" dirty="0" err="1"/>
              <a:t>Psicodidáctica</a:t>
            </a:r>
            <a:r>
              <a:rPr lang="es-ES" sz="1200" dirty="0"/>
              <a:t>, 23 (1). https://doi.org/10.1016/j.psicod.2017.02.001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smtClean="0"/>
              <a:t>Cerda</a:t>
            </a:r>
            <a:r>
              <a:rPr lang="es-ES" sz="1200" dirty="0"/>
              <a:t>, </a:t>
            </a:r>
            <a:r>
              <a:rPr lang="es-ES" sz="1200" dirty="0" err="1"/>
              <a:t>Gamal</a:t>
            </a:r>
            <a:r>
              <a:rPr lang="es-ES" sz="1200" dirty="0"/>
              <a:t>, Pérez, C., </a:t>
            </a:r>
            <a:r>
              <a:rPr lang="es-ES" sz="1200" dirty="0" err="1"/>
              <a:t>Elipe</a:t>
            </a:r>
            <a:r>
              <a:rPr lang="es-ES" sz="1200" dirty="0"/>
              <a:t>, P., Casas, J. A., &amp; Rey, R. Del. (2019). </a:t>
            </a:r>
            <a:r>
              <a:rPr lang="es-ES" sz="1200" dirty="0" err="1"/>
              <a:t>School</a:t>
            </a:r>
            <a:r>
              <a:rPr lang="es-ES" sz="1200" dirty="0"/>
              <a:t> </a:t>
            </a:r>
            <a:r>
              <a:rPr lang="es-ES" sz="1200" dirty="0" err="1"/>
              <a:t>Coexistence</a:t>
            </a:r>
            <a:r>
              <a:rPr lang="es-ES" sz="1200" dirty="0"/>
              <a:t> and </a:t>
            </a:r>
            <a:r>
              <a:rPr lang="es-ES" sz="1200" dirty="0" err="1"/>
              <a:t>Its</a:t>
            </a:r>
            <a:r>
              <a:rPr lang="es-ES" sz="1200" dirty="0"/>
              <a:t> </a:t>
            </a:r>
            <a:r>
              <a:rPr lang="es-ES" sz="1200" dirty="0" err="1"/>
              <a:t>Relationship</a:t>
            </a:r>
            <a:r>
              <a:rPr lang="es-ES" sz="1200" dirty="0"/>
              <a:t> </a:t>
            </a:r>
            <a:r>
              <a:rPr lang="es-ES" sz="1200" dirty="0" err="1"/>
              <a:t>with</a:t>
            </a:r>
            <a:r>
              <a:rPr lang="es-ES" sz="1200" dirty="0"/>
              <a:t> </a:t>
            </a:r>
            <a:r>
              <a:rPr lang="es-ES" sz="1200" dirty="0" err="1"/>
              <a:t>Academic</a:t>
            </a:r>
            <a:r>
              <a:rPr lang="es-ES" sz="1200" dirty="0"/>
              <a:t> Performance </a:t>
            </a:r>
            <a:r>
              <a:rPr lang="es-ES" sz="1200" dirty="0" err="1"/>
              <a:t>Among</a:t>
            </a:r>
            <a:r>
              <a:rPr lang="es-ES" sz="1200" dirty="0"/>
              <a:t> </a:t>
            </a:r>
            <a:r>
              <a:rPr lang="es-ES" sz="1200" dirty="0" err="1"/>
              <a:t>Primary</a:t>
            </a:r>
            <a:r>
              <a:rPr lang="es-ES" sz="1200" dirty="0"/>
              <a:t> </a:t>
            </a:r>
            <a:r>
              <a:rPr lang="es-ES" sz="1200" dirty="0" err="1"/>
              <a:t>Education</a:t>
            </a:r>
            <a:r>
              <a:rPr lang="es-ES" sz="1200" dirty="0"/>
              <a:t> </a:t>
            </a:r>
            <a:r>
              <a:rPr lang="es-ES" sz="1200" dirty="0" err="1"/>
              <a:t>Students</a:t>
            </a:r>
            <a:r>
              <a:rPr lang="es-ES" sz="1200" dirty="0"/>
              <a:t>. Revista de </a:t>
            </a:r>
            <a:r>
              <a:rPr lang="es-ES" sz="1200" dirty="0" err="1"/>
              <a:t>Psicodidáctica</a:t>
            </a:r>
            <a:r>
              <a:rPr lang="es-ES" sz="1200" dirty="0"/>
              <a:t>, 24(1), 46–52. </a:t>
            </a:r>
            <a:r>
              <a:rPr lang="es-ES" sz="1200" dirty="0">
                <a:hlinkClick r:id="rId5"/>
              </a:rPr>
              <a:t>https://</a:t>
            </a:r>
            <a:r>
              <a:rPr lang="es-ES" sz="1200" dirty="0" smtClean="0">
                <a:hlinkClick r:id="rId5"/>
              </a:rPr>
              <a:t>doi.org/10.1016/j.psicoe.2018.06.001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/>
              <a:t>Lee, J., &amp; </a:t>
            </a:r>
            <a:r>
              <a:rPr lang="es-ES" sz="1200" dirty="0" err="1"/>
              <a:t>Stankov</a:t>
            </a:r>
            <a:r>
              <a:rPr lang="es-ES" sz="1200" dirty="0"/>
              <a:t>, L. (2018). </a:t>
            </a:r>
            <a:r>
              <a:rPr lang="es-ES" sz="1200" dirty="0" err="1"/>
              <a:t>Learning</a:t>
            </a:r>
            <a:r>
              <a:rPr lang="es-ES" sz="1200" dirty="0"/>
              <a:t> and Individual </a:t>
            </a:r>
            <a:r>
              <a:rPr lang="es-ES" sz="1200" dirty="0" err="1"/>
              <a:t>Differences</a:t>
            </a:r>
            <a:r>
              <a:rPr lang="es-ES" sz="1200" dirty="0"/>
              <a:t> Non-</a:t>
            </a:r>
            <a:r>
              <a:rPr lang="es-ES" sz="1200" dirty="0" err="1"/>
              <a:t>cognitive</a:t>
            </a:r>
            <a:r>
              <a:rPr lang="es-ES" sz="1200" dirty="0"/>
              <a:t> </a:t>
            </a:r>
            <a:r>
              <a:rPr lang="es-ES" sz="1200" dirty="0" err="1"/>
              <a:t>predictors</a:t>
            </a:r>
            <a:r>
              <a:rPr lang="es-ES" sz="1200" dirty="0"/>
              <a:t> of </a:t>
            </a:r>
            <a:r>
              <a:rPr lang="es-ES" sz="1200" dirty="0" err="1"/>
              <a:t>academic</a:t>
            </a:r>
            <a:r>
              <a:rPr lang="es-ES" sz="1200" dirty="0"/>
              <a:t> </a:t>
            </a:r>
            <a:r>
              <a:rPr lang="es-ES" sz="1200" dirty="0" err="1"/>
              <a:t>achievement</a:t>
            </a:r>
            <a:r>
              <a:rPr lang="es-ES" sz="1200" dirty="0"/>
              <a:t>: </a:t>
            </a:r>
            <a:r>
              <a:rPr lang="es-ES" sz="1200" dirty="0" err="1"/>
              <a:t>Evidence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TIMSS and PISA. </a:t>
            </a:r>
            <a:r>
              <a:rPr lang="es-ES" sz="1200" dirty="0" err="1"/>
              <a:t>Learning</a:t>
            </a:r>
            <a:r>
              <a:rPr lang="es-ES" sz="1200" dirty="0"/>
              <a:t> and Individual </a:t>
            </a:r>
            <a:r>
              <a:rPr lang="es-ES" sz="1200" dirty="0" err="1"/>
              <a:t>Differences</a:t>
            </a:r>
            <a:r>
              <a:rPr lang="es-ES" sz="1200" dirty="0"/>
              <a:t>, 65, 50–64. </a:t>
            </a:r>
            <a:r>
              <a:rPr lang="es-ES" sz="1200" dirty="0">
                <a:hlinkClick r:id="rId6"/>
              </a:rPr>
              <a:t>https://</a:t>
            </a:r>
            <a:r>
              <a:rPr lang="es-ES" sz="1200" dirty="0" smtClean="0">
                <a:hlinkClick r:id="rId6"/>
              </a:rPr>
              <a:t>doi.org/10.1016/j.lindif.2018.05.009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/>
              <a:t>Mercader, J., Presentación, M. J., </a:t>
            </a:r>
            <a:r>
              <a:rPr lang="es-ES" sz="1200" dirty="0" err="1"/>
              <a:t>Siegenthalera</a:t>
            </a:r>
            <a:r>
              <a:rPr lang="es-ES" sz="1200" dirty="0"/>
              <a:t>, R., Molinero, V. y Miranda, A. (2017). Motivación y rendimiento académico en matemáticas: un estudio longitudinal en las primeras etapas educativas. Revista </a:t>
            </a:r>
            <a:r>
              <a:rPr lang="es-ES" sz="1200" dirty="0" err="1"/>
              <a:t>Psicodidáctica</a:t>
            </a:r>
            <a:r>
              <a:rPr lang="es-ES" sz="1200" dirty="0"/>
              <a:t>, 22(2), 85-164. </a:t>
            </a:r>
            <a:r>
              <a:rPr lang="en-US" sz="1200" dirty="0">
                <a:hlinkClick r:id="rId7"/>
              </a:rPr>
              <a:t>https://doi.org/1</a:t>
            </a:r>
            <a:r>
              <a:rPr lang="es-ES" sz="1200" dirty="0">
                <a:hlinkClick r:id="rId7"/>
              </a:rPr>
              <a:t>0.1016/j.psicod.2017.05.007</a:t>
            </a:r>
            <a:endParaRPr lang="es-ES" sz="1200" dirty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err="1" smtClean="0"/>
              <a:t>Recber</a:t>
            </a:r>
            <a:r>
              <a:rPr lang="es-ES" sz="1200" dirty="0"/>
              <a:t>, S., </a:t>
            </a:r>
            <a:r>
              <a:rPr lang="es-ES" sz="1200" dirty="0" err="1"/>
              <a:t>Isiksal</a:t>
            </a:r>
            <a:r>
              <a:rPr lang="es-ES" sz="1200" dirty="0"/>
              <a:t>, M., &amp; </a:t>
            </a:r>
            <a:r>
              <a:rPr lang="es-ES" sz="1200" dirty="0" err="1"/>
              <a:t>Koc</a:t>
            </a:r>
            <a:r>
              <a:rPr lang="es-ES" sz="1200" dirty="0"/>
              <a:t>, Y. (2017). </a:t>
            </a:r>
            <a:r>
              <a:rPr lang="es-ES" sz="1200" dirty="0" err="1"/>
              <a:t>Investigating</a:t>
            </a:r>
            <a:r>
              <a:rPr lang="es-ES" sz="1200" dirty="0"/>
              <a:t> </a:t>
            </a:r>
            <a:r>
              <a:rPr lang="es-ES" sz="1200" dirty="0" err="1"/>
              <a:t>self-efficacy</a:t>
            </a:r>
            <a:r>
              <a:rPr lang="es-ES" sz="1200" dirty="0"/>
              <a:t>, </a:t>
            </a:r>
            <a:r>
              <a:rPr lang="es-ES" sz="1200" dirty="0" err="1"/>
              <a:t>anxiety</a:t>
            </a:r>
            <a:r>
              <a:rPr lang="es-ES" sz="1200" dirty="0"/>
              <a:t>, </a:t>
            </a:r>
            <a:r>
              <a:rPr lang="es-ES" sz="1200" dirty="0" err="1"/>
              <a:t>attitudes</a:t>
            </a:r>
            <a:r>
              <a:rPr lang="es-ES" sz="1200" dirty="0"/>
              <a:t> and </a:t>
            </a:r>
            <a:r>
              <a:rPr lang="es-ES" sz="1200" dirty="0" err="1"/>
              <a:t>mathematics</a:t>
            </a:r>
            <a:r>
              <a:rPr lang="es-ES" sz="1200" dirty="0"/>
              <a:t> </a:t>
            </a:r>
            <a:r>
              <a:rPr lang="es-ES" sz="1200" dirty="0" err="1"/>
              <a:t>achievement</a:t>
            </a:r>
            <a:r>
              <a:rPr lang="es-ES" sz="1200" dirty="0"/>
              <a:t> </a:t>
            </a:r>
            <a:r>
              <a:rPr lang="es-ES" sz="1200" dirty="0" err="1"/>
              <a:t>regarding</a:t>
            </a:r>
            <a:r>
              <a:rPr lang="es-ES" sz="1200" dirty="0"/>
              <a:t> </a:t>
            </a:r>
            <a:r>
              <a:rPr lang="es-ES" sz="1200" dirty="0" err="1"/>
              <a:t>gender</a:t>
            </a:r>
            <a:r>
              <a:rPr lang="es-ES" sz="1200" dirty="0"/>
              <a:t> and </a:t>
            </a:r>
            <a:r>
              <a:rPr lang="es-ES" sz="1200" dirty="0" err="1"/>
              <a:t>school</a:t>
            </a:r>
            <a:r>
              <a:rPr lang="es-ES" sz="1200" dirty="0"/>
              <a:t> </a:t>
            </a:r>
            <a:r>
              <a:rPr lang="es-ES" sz="1200" dirty="0" err="1"/>
              <a:t>type</a:t>
            </a:r>
            <a:r>
              <a:rPr lang="es-ES" sz="1200" dirty="0"/>
              <a:t>. Anales de Psicología/</a:t>
            </a:r>
            <a:r>
              <a:rPr lang="es-ES" sz="1200" dirty="0" err="1"/>
              <a:t>Annals</a:t>
            </a:r>
            <a:r>
              <a:rPr lang="es-ES" sz="1200" dirty="0"/>
              <a:t> of </a:t>
            </a:r>
            <a:r>
              <a:rPr lang="es-ES" sz="1200" dirty="0" err="1"/>
              <a:t>Psychology</a:t>
            </a:r>
            <a:r>
              <a:rPr lang="es-ES" sz="1200" dirty="0"/>
              <a:t>, 34(1), 41–51. </a:t>
            </a:r>
            <a:r>
              <a:rPr lang="es-ES" sz="1200" dirty="0">
                <a:hlinkClick r:id="rId8"/>
              </a:rPr>
              <a:t>https://</a:t>
            </a:r>
            <a:r>
              <a:rPr lang="es-ES" sz="1200" dirty="0" smtClean="0">
                <a:hlinkClick r:id="rId8"/>
              </a:rPr>
              <a:t>doi.org/10.6018/analesps.34.1.229571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err="1"/>
              <a:t>Rosano</a:t>
            </a:r>
            <a:r>
              <a:rPr lang="es-ES" sz="1200" dirty="0"/>
              <a:t>, S. (2013). Son cosas de niños. La participación como derecho y la educación inclusiva: reflexión en torno al papel de las niñas y niños en la escuela. Revista Latinoamericana de Educación Inclusiva, 7(1), 151-167.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smtClean="0"/>
              <a:t>Ruvalcaba-Romero</a:t>
            </a:r>
            <a:r>
              <a:rPr lang="es-ES" sz="1200" dirty="0"/>
              <a:t>, N. A., Gallegos-Guajardo, J., Manuel, J., &amp; Nava, F. (2017). Competencias socioemocionales como </a:t>
            </a:r>
            <a:r>
              <a:rPr lang="es-ES" sz="1200" dirty="0" err="1"/>
              <a:t>predictoras</a:t>
            </a:r>
            <a:r>
              <a:rPr lang="es-ES" sz="1200" dirty="0"/>
              <a:t> de conductas </a:t>
            </a:r>
            <a:r>
              <a:rPr lang="es-ES" sz="1200" dirty="0" err="1"/>
              <a:t>prosociales</a:t>
            </a:r>
            <a:r>
              <a:rPr lang="es-ES" sz="1200" dirty="0"/>
              <a:t> y clima escolar positivo en adolescentes, 88, 77–90</a:t>
            </a:r>
            <a:r>
              <a:rPr lang="es-ES" sz="12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err="1" smtClean="0"/>
              <a:t>Shreffler</a:t>
            </a:r>
            <a:r>
              <a:rPr lang="es-ES" sz="1200" dirty="0"/>
              <a:t>, K., </a:t>
            </a:r>
            <a:r>
              <a:rPr lang="es-ES" sz="1200" dirty="0" err="1"/>
              <a:t>Giano</a:t>
            </a:r>
            <a:r>
              <a:rPr lang="es-ES" sz="1200" dirty="0"/>
              <a:t>, Z., Cox, R., </a:t>
            </a:r>
            <a:r>
              <a:rPr lang="es-ES" sz="1200" dirty="0" err="1"/>
              <a:t>Merten</a:t>
            </a:r>
            <a:r>
              <a:rPr lang="es-ES" sz="1200" dirty="0"/>
              <a:t>, M., &amp; </a:t>
            </a:r>
            <a:r>
              <a:rPr lang="es-ES" sz="1200" dirty="0" err="1"/>
              <a:t>Gallus</a:t>
            </a:r>
            <a:r>
              <a:rPr lang="es-ES" sz="1200" dirty="0"/>
              <a:t>, K. (2018). Parental </a:t>
            </a:r>
            <a:r>
              <a:rPr lang="es-ES" sz="1200" dirty="0" err="1"/>
              <a:t>documentation</a:t>
            </a:r>
            <a:r>
              <a:rPr lang="es-ES" sz="1200" dirty="0"/>
              <a:t> status and </a:t>
            </a:r>
            <a:r>
              <a:rPr lang="es-ES" sz="1200" dirty="0" err="1"/>
              <a:t>academic</a:t>
            </a:r>
            <a:r>
              <a:rPr lang="es-ES" sz="1200" dirty="0"/>
              <a:t> </a:t>
            </a:r>
            <a:r>
              <a:rPr lang="es-ES" sz="1200" dirty="0" err="1"/>
              <a:t>attitudes</a:t>
            </a:r>
            <a:r>
              <a:rPr lang="es-ES" sz="1200" dirty="0"/>
              <a:t> and </a:t>
            </a:r>
            <a:r>
              <a:rPr lang="es-ES" sz="1200" dirty="0" err="1"/>
              <a:t>expectations</a:t>
            </a:r>
            <a:r>
              <a:rPr lang="es-ES" sz="1200" dirty="0"/>
              <a:t> </a:t>
            </a:r>
            <a:r>
              <a:rPr lang="es-ES" sz="1200" dirty="0" err="1"/>
              <a:t>among</a:t>
            </a:r>
            <a:r>
              <a:rPr lang="es-ES" sz="1200" dirty="0"/>
              <a:t> </a:t>
            </a:r>
            <a:r>
              <a:rPr lang="es-ES" sz="1200" dirty="0" err="1"/>
              <a:t>early</a:t>
            </a:r>
            <a:r>
              <a:rPr lang="es-ES" sz="1200" dirty="0"/>
              <a:t> </a:t>
            </a:r>
            <a:r>
              <a:rPr lang="es-ES" sz="1200" dirty="0" err="1"/>
              <a:t>adolescent</a:t>
            </a:r>
            <a:r>
              <a:rPr lang="es-ES" sz="1200" dirty="0"/>
              <a:t> latinos. </a:t>
            </a:r>
            <a:r>
              <a:rPr lang="es-ES" sz="1200" dirty="0" err="1"/>
              <a:t>Journal</a:t>
            </a:r>
            <a:r>
              <a:rPr lang="es-ES" sz="1200" dirty="0"/>
              <a:t> of </a:t>
            </a:r>
            <a:r>
              <a:rPr lang="es-ES" sz="1200" dirty="0" err="1"/>
              <a:t>Adolescence</a:t>
            </a:r>
            <a:r>
              <a:rPr lang="es-ES" sz="1200" dirty="0"/>
              <a:t>, 64, 48–51. </a:t>
            </a:r>
            <a:r>
              <a:rPr lang="es-ES" sz="1200" dirty="0">
                <a:hlinkClick r:id="rId9"/>
              </a:rPr>
              <a:t>https://</a:t>
            </a:r>
            <a:r>
              <a:rPr lang="es-ES" sz="1200" dirty="0" smtClean="0">
                <a:hlinkClick r:id="rId9"/>
              </a:rPr>
              <a:t>doi.org/10.1016/j.adolescence.2018.01.006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err="1" smtClean="0"/>
              <a:t>Schoon</a:t>
            </a:r>
            <a:r>
              <a:rPr lang="en-US" sz="1200" dirty="0"/>
              <a:t>, I., &amp; Ng-knight, T. (2017). Research in Human Development Co-Development of Educational Expectations and Effort: Their Antecedents and Role as Predictors of Academic Success. Research in Human Development, 14(2), 161–176. </a:t>
            </a:r>
            <a:r>
              <a:rPr lang="en-US" sz="1200" dirty="0">
                <a:hlinkClick r:id="rId10"/>
              </a:rPr>
              <a:t>https://</a:t>
            </a:r>
            <a:r>
              <a:rPr lang="en-US" sz="1200" dirty="0" smtClean="0">
                <a:hlinkClick r:id="rId10"/>
              </a:rPr>
              <a:t>doi.org/10.1080/15427609.2017.1305808</a:t>
            </a:r>
            <a:endParaRPr lang="en-US" sz="1200" dirty="0" smtClean="0"/>
          </a:p>
          <a:p>
            <a:endParaRPr lang="es-ES" sz="1200" dirty="0" smtClean="0"/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 smtClean="0"/>
          </a:p>
          <a:p>
            <a:endParaRPr lang="es-ES" sz="1200" dirty="0"/>
          </a:p>
          <a:p>
            <a:endParaRPr lang="es-ES" sz="1200" dirty="0" smtClean="0"/>
          </a:p>
          <a:p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1181099" y="5645051"/>
            <a:ext cx="9810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948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928480593"/>
              </p:ext>
            </p:extLst>
          </p:nvPr>
        </p:nvGraphicFramePr>
        <p:xfrm>
          <a:off x="971550" y="361950"/>
          <a:ext cx="9667875" cy="6515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2695575" y="104775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/>
              <a:t>¿Cuáles son las dimensiones que componen el compromiso escolar?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405393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94" y="800549"/>
            <a:ext cx="9480906" cy="56993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035" y="2237305"/>
            <a:ext cx="1815860" cy="112011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96769" y="86214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Gráfica de reporte con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alto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</a:t>
            </a:r>
          </a:p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limitantes.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023905" y="3023903"/>
            <a:ext cx="687648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40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alto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limitantes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4019374795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361310" y="974008"/>
            <a:ext cx="2095501" cy="62865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 smtClean="0"/>
          </a:p>
          <a:p>
            <a:pPr algn="ctr"/>
            <a:r>
              <a:rPr lang="es-ES" b="1" dirty="0" smtClean="0"/>
              <a:t>Características </a:t>
            </a:r>
            <a:r>
              <a:rPr lang="es-ES" b="1" dirty="0"/>
              <a:t>del estudiante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017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74051" y="525176"/>
            <a:ext cx="9720072" cy="1024509"/>
          </a:xfrm>
        </p:spPr>
        <p:txBody>
          <a:bodyPr>
            <a:noAutofit/>
          </a:bodyPr>
          <a:lstStyle/>
          <a:p>
            <a:pPr algn="just"/>
            <a:r>
              <a:rPr lang="es-ES" sz="3600" b="1" dirty="0" smtClean="0"/>
              <a:t>Implicancia de alto compromiso escolar. actúa como un factor protector frente a:</a:t>
            </a:r>
            <a:endParaRPr lang="es-ES" sz="3600" b="1" dirty="0"/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2984125447"/>
              </p:ext>
            </p:extLst>
          </p:nvPr>
        </p:nvGraphicFramePr>
        <p:xfrm>
          <a:off x="2498725" y="2372783"/>
          <a:ext cx="7150100" cy="3961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39422" y="3023904"/>
            <a:ext cx="687648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Acorde"/>
          <p:cNvSpPr/>
          <p:nvPr/>
        </p:nvSpPr>
        <p:spPr>
          <a:xfrm rot="6070922">
            <a:off x="2653109" y="-232082"/>
            <a:ext cx="7757631" cy="11617431"/>
          </a:xfrm>
          <a:prstGeom prst="chord">
            <a:avLst>
              <a:gd name="adj1" fmla="val 4041476"/>
              <a:gd name="adj2" fmla="val 16200000"/>
            </a:avLst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571751" y="4888513"/>
            <a:ext cx="7753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i="1" dirty="0"/>
              <a:t>¡</a:t>
            </a:r>
            <a:r>
              <a:rPr lang="es-ES" sz="4800" b="1" i="1" dirty="0" smtClean="0"/>
              <a:t>FACTOR PROTECTOR!</a:t>
            </a:r>
            <a:endParaRPr lang="es-ES" sz="4800" b="1" i="1" dirty="0"/>
          </a:p>
        </p:txBody>
      </p:sp>
    </p:spTree>
    <p:extLst>
      <p:ext uri="{BB962C8B-B14F-4D97-AF65-F5344CB8AC3E}">
        <p14:creationId xmlns:p14="http://schemas.microsoft.com/office/powerpoint/2010/main" val="223214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alto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limitantes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913960832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504185" y="1144229"/>
            <a:ext cx="2467740" cy="772754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 smtClean="0"/>
          </a:p>
          <a:p>
            <a:pPr algn="ctr"/>
            <a:r>
              <a:rPr lang="es-ES" b="1" dirty="0" smtClean="0"/>
              <a:t>Características de contexto Familiar</a:t>
            </a:r>
            <a:endParaRPr lang="es-ES" b="1" dirty="0"/>
          </a:p>
          <a:p>
            <a:pPr algn="ctr"/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584189"/>
            <a:ext cx="847725" cy="89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8543925" y="5841484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Factores de riesgo.</a:t>
            </a:r>
          </a:p>
        </p:txBody>
      </p:sp>
    </p:spTree>
    <p:extLst>
      <p:ext uri="{BB962C8B-B14F-4D97-AF65-F5344CB8AC3E}">
        <p14:creationId xmlns:p14="http://schemas.microsoft.com/office/powerpoint/2010/main" val="331744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bajo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limitantes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53438754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361310" y="974008"/>
            <a:ext cx="2467740" cy="62865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b="1" dirty="0" smtClean="0"/>
          </a:p>
          <a:p>
            <a:pPr algn="ctr"/>
            <a:r>
              <a:rPr lang="es-ES" sz="1400" b="1" dirty="0" smtClean="0"/>
              <a:t>Características de contexto Escuela</a:t>
            </a:r>
            <a:endParaRPr lang="es-ES" sz="1400" b="1" dirty="0"/>
          </a:p>
          <a:p>
            <a:pPr algn="ctr"/>
            <a:endParaRPr lang="es-ES" sz="1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08700"/>
            <a:ext cx="706437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38" y="6236493"/>
            <a:ext cx="22494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613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3093</TotalTime>
  <Words>2542</Words>
  <Application>Microsoft Office PowerPoint</Application>
  <PresentationFormat>Personalizado</PresentationFormat>
  <Paragraphs>200</Paragraphs>
  <Slides>32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Integral</vt:lpstr>
      <vt:lpstr>Compromiso Escolar </vt:lpstr>
      <vt:lpstr>¿Qué nos indican los reportes?</vt:lpstr>
      <vt:lpstr>¿Qué es compromiso escolar?</vt:lpstr>
      <vt:lpstr>Presentación de PowerPoint</vt:lpstr>
      <vt:lpstr>Presentación de PowerPoint</vt:lpstr>
      <vt:lpstr>Presentación de PowerPoint</vt:lpstr>
      <vt:lpstr>Implicancia de alto compromiso escolar. actúa como un factor protector frente a: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Usuario de Windows</cp:lastModifiedBy>
  <cp:revision>111</cp:revision>
  <dcterms:created xsi:type="dcterms:W3CDTF">2019-04-26T13:47:15Z</dcterms:created>
  <dcterms:modified xsi:type="dcterms:W3CDTF">2019-07-19T13:58:02Z</dcterms:modified>
</cp:coreProperties>
</file>